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</p:sldMasterIdLst>
  <p:notesMasterIdLst>
    <p:notesMasterId r:id="rId7"/>
  </p:notesMasterIdLst>
  <p:sldIdLst>
    <p:sldId id="307" r:id="rId2"/>
    <p:sldId id="294" r:id="rId3"/>
    <p:sldId id="275" r:id="rId4"/>
    <p:sldId id="305" r:id="rId5"/>
    <p:sldId id="321" r:id="rId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tamaran" panose="020B0604020202020204" charset="0"/>
      <p:regular r:id="rId12"/>
      <p:bold r:id="rId13"/>
    </p:embeddedFont>
    <p:embeddedFont>
      <p:font typeface="Garamond" panose="02020404030301010803" pitchFamily="18" charset="0"/>
      <p:regular r:id="rId14"/>
      <p:bold r:id="rId15"/>
      <p:italic r:id="rId16"/>
    </p:embeddedFont>
    <p:embeddedFont>
      <p:font typeface="Libre Franklin" pitchFamily="2" charset="0"/>
      <p:regular r:id="rId17"/>
      <p:bold r:id="rId18"/>
      <p:italic r:id="rId19"/>
      <p:boldItalic r:id="rId20"/>
    </p:embeddedFont>
    <p:embeddedFont>
      <p:font typeface="Libre Franklin Medium" pitchFamily="2" charset="0"/>
      <p:regular r:id="rId21"/>
      <p:bold r:id="rId22"/>
      <p:italic r:id="rId23"/>
      <p:boldItalic r:id="rId24"/>
    </p:embeddedFont>
    <p:embeddedFont>
      <p:font typeface="Rockwell" panose="02060603020205020403" pitchFamily="18" charset="0"/>
      <p:regular r:id="rId25"/>
      <p:bold r:id="rId26"/>
      <p:italic r:id="rId27"/>
      <p:boldItalic r:id="rId28"/>
    </p:embeddedFont>
    <p:embeddedFont>
      <p:font typeface="Verdana" panose="020B060403050404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honatan Vásquez Guarnizo" initials="JVG" lastIdx="1" clrIdx="0">
    <p:extLst>
      <p:ext uri="{19B8F6BF-5375-455C-9EA6-DF929625EA0E}">
        <p15:presenceInfo xmlns:p15="http://schemas.microsoft.com/office/powerpoint/2012/main" userId="Jhonatan Vásquez Guarniz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CCFFCC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135A8C-FD54-40BE-B815-B024288362C7}">
  <a:tblStyle styleId="{0A135A8C-FD54-40BE-B815-B024288362C7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0C29C8D-CDF8-4C68-9ED3-7E9EEEE2D02D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4472C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4472C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font" Target="fonts/font19.fntdata"/><Relationship Id="rId21" Type="http://schemas.openxmlformats.org/officeDocument/2006/relationships/font" Target="fonts/font14.fntdata"/><Relationship Id="rId34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32" Type="http://schemas.openxmlformats.org/officeDocument/2006/relationships/font" Target="fonts/font2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font" Target="fonts/font21.fntdata"/><Relationship Id="rId36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31" Type="http://schemas.openxmlformats.org/officeDocument/2006/relationships/font" Target="fonts/font24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font" Target="fonts/font20.fntdata"/><Relationship Id="rId30" Type="http://schemas.openxmlformats.org/officeDocument/2006/relationships/font" Target="fonts/font23.fntdata"/><Relationship Id="rId35" Type="http://schemas.openxmlformats.org/officeDocument/2006/relationships/viewProps" Target="viewProps.xml"/><Relationship Id="rId8" Type="http://schemas.openxmlformats.org/officeDocument/2006/relationships/font" Target="fonts/font1.fntdata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jpeg>
</file>

<file path=ppt/media/image29.png>
</file>

<file path=ppt/media/image3.jpg>
</file>

<file path=ppt/media/image30.png>
</file>

<file path=ppt/media/image31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913141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6e4ec2305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26e4ec2305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7346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8d83cf88e8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8d83cf88e8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9016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45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?utm_source=slidesgo_template&amp;utm_medium=referral-link&amp;utm_campaign=slidesgo_contents_of_this_template&amp;utm_term=stories_by_freepik&amp;utm_content=stories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0" y="-75"/>
            <a:ext cx="6420300" cy="36753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6420400" y="0"/>
            <a:ext cx="2732700" cy="15642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16200" y="3913200"/>
            <a:ext cx="2122200" cy="64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90600" y="491400"/>
            <a:ext cx="3666900" cy="30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/>
          <p:nvPr/>
        </p:nvSpPr>
        <p:spPr>
          <a:xfrm rot="9395685">
            <a:off x="5208650" y="2137922"/>
            <a:ext cx="1255941" cy="690506"/>
          </a:xfrm>
          <a:prstGeom prst="triangle">
            <a:avLst>
              <a:gd name="adj" fmla="val 6724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1"/>
          <p:cNvSpPr/>
          <p:nvPr/>
        </p:nvSpPr>
        <p:spPr>
          <a:xfrm rot="7057689" flipH="1">
            <a:off x="4749232" y="3482137"/>
            <a:ext cx="976212" cy="462278"/>
          </a:xfrm>
          <a:prstGeom prst="triangle">
            <a:avLst>
              <a:gd name="adj" fmla="val 6724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/>
          <p:nvPr/>
        </p:nvSpPr>
        <p:spPr>
          <a:xfrm rot="593356" flipH="1">
            <a:off x="4530915" y="1856236"/>
            <a:ext cx="2415795" cy="1849932"/>
          </a:xfrm>
          <a:prstGeom prst="triangle">
            <a:avLst>
              <a:gd name="adj" fmla="val 678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/>
          <p:nvPr/>
        </p:nvSpPr>
        <p:spPr>
          <a:xfrm rot="-1404315">
            <a:off x="2679409" y="3087050"/>
            <a:ext cx="1255941" cy="690506"/>
          </a:xfrm>
          <a:prstGeom prst="triangle">
            <a:avLst>
              <a:gd name="adj" fmla="val 6724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1"/>
          <p:cNvSpPr/>
          <p:nvPr/>
        </p:nvSpPr>
        <p:spPr>
          <a:xfrm rot="-3742311" flipH="1">
            <a:off x="3418556" y="1971064"/>
            <a:ext cx="976212" cy="462278"/>
          </a:xfrm>
          <a:prstGeom prst="triangle">
            <a:avLst>
              <a:gd name="adj" fmla="val 6724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1"/>
          <p:cNvSpPr/>
          <p:nvPr/>
        </p:nvSpPr>
        <p:spPr>
          <a:xfrm rot="-10206644" flipH="1">
            <a:off x="2197290" y="2209309"/>
            <a:ext cx="2415795" cy="1849932"/>
          </a:xfrm>
          <a:prstGeom prst="triangle">
            <a:avLst>
              <a:gd name="adj" fmla="val 678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1"/>
          <p:cNvSpPr/>
          <p:nvPr/>
        </p:nvSpPr>
        <p:spPr>
          <a:xfrm rot="10800000">
            <a:off x="6953700" y="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title" hasCustomPrompt="1"/>
          </p:nvPr>
        </p:nvSpPr>
        <p:spPr>
          <a:xfrm>
            <a:off x="2799913" y="2161475"/>
            <a:ext cx="1834500" cy="145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616200" y="1887275"/>
            <a:ext cx="1834500" cy="93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ubTitle" idx="2"/>
          </p:nvPr>
        </p:nvSpPr>
        <p:spPr>
          <a:xfrm>
            <a:off x="6793250" y="1887275"/>
            <a:ext cx="1834500" cy="93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title" idx="3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subTitle" idx="4"/>
          </p:nvPr>
        </p:nvSpPr>
        <p:spPr>
          <a:xfrm>
            <a:off x="616200" y="2734800"/>
            <a:ext cx="18843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5"/>
          </p:nvPr>
        </p:nvSpPr>
        <p:spPr>
          <a:xfrm>
            <a:off x="6793252" y="2734800"/>
            <a:ext cx="18843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 idx="6" hasCustomPrompt="1"/>
          </p:nvPr>
        </p:nvSpPr>
        <p:spPr>
          <a:xfrm>
            <a:off x="4515713" y="2282900"/>
            <a:ext cx="1834500" cy="145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">
  <p:cSld name="CUSTOM_17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/>
          <p:nvPr/>
        </p:nvSpPr>
        <p:spPr>
          <a:xfrm rot="-5400000">
            <a:off x="7422000" y="342150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7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/>
          <p:nvPr/>
        </p:nvSpPr>
        <p:spPr>
          <a:xfrm rot="-5400454">
            <a:off x="6015293" y="166500"/>
            <a:ext cx="4545900" cy="1710900"/>
          </a:xfrm>
          <a:prstGeom prst="triangle">
            <a:avLst>
              <a:gd name="adj" fmla="val 5228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4"/>
          <p:cNvSpPr/>
          <p:nvPr/>
        </p:nvSpPr>
        <p:spPr>
          <a:xfrm rot="5400000">
            <a:off x="-468300" y="46830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7_1_1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 rot="5400454" flipH="1">
            <a:off x="-1417132" y="166500"/>
            <a:ext cx="4545900" cy="1710900"/>
          </a:xfrm>
          <a:prstGeom prst="triangle">
            <a:avLst>
              <a:gd name="adj" fmla="val 5228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/>
          <p:nvPr/>
        </p:nvSpPr>
        <p:spPr>
          <a:xfrm rot="-5400000" flipH="1">
            <a:off x="7422000" y="46830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7_1_1_1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>
            <a:off x="0" y="4410000"/>
            <a:ext cx="1299900" cy="744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/>
          <p:nvPr/>
        </p:nvSpPr>
        <p:spPr>
          <a:xfrm rot="-5400454">
            <a:off x="6015293" y="166500"/>
            <a:ext cx="4545900" cy="1710900"/>
          </a:xfrm>
          <a:prstGeom prst="triangle">
            <a:avLst>
              <a:gd name="adj" fmla="val 5228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7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 rot="10800000" flipH="1">
            <a:off x="0" y="0"/>
            <a:ext cx="39564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8"/>
          <p:cNvSpPr/>
          <p:nvPr/>
        </p:nvSpPr>
        <p:spPr>
          <a:xfrm rot="-5400000">
            <a:off x="7422000" y="342300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17_1_1_1_1_1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 rot="10800000" flipH="1">
            <a:off x="0" y="0"/>
            <a:ext cx="39564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9"/>
          <p:cNvSpPr/>
          <p:nvPr/>
        </p:nvSpPr>
        <p:spPr>
          <a:xfrm rot="-5400000">
            <a:off x="7422000" y="342300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9"/>
          <p:cNvSpPr/>
          <p:nvPr/>
        </p:nvSpPr>
        <p:spPr>
          <a:xfrm rot="5400000">
            <a:off x="288601" y="2755547"/>
            <a:ext cx="862800" cy="360000"/>
          </a:xfrm>
          <a:prstGeom prst="triangle">
            <a:avLst>
              <a:gd name="adj" fmla="val 6348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17_1_1_1_1_1_1_1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/>
          <p:nvPr/>
        </p:nvSpPr>
        <p:spPr>
          <a:xfrm rot="10800000">
            <a:off x="5187600" y="0"/>
            <a:ext cx="39564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0"/>
          <p:cNvSpPr/>
          <p:nvPr/>
        </p:nvSpPr>
        <p:spPr>
          <a:xfrm rot="5400000" flipH="1">
            <a:off x="-468300" y="342300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0"/>
          <p:cNvSpPr/>
          <p:nvPr/>
        </p:nvSpPr>
        <p:spPr>
          <a:xfrm rot="-5400000" flipH="1">
            <a:off x="8028601" y="2755547"/>
            <a:ext cx="862800" cy="360000"/>
          </a:xfrm>
          <a:prstGeom prst="triangle">
            <a:avLst>
              <a:gd name="adj" fmla="val 6348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8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/>
          <p:nvPr/>
        </p:nvSpPr>
        <p:spPr>
          <a:xfrm rot="10800000" flipH="1">
            <a:off x="0" y="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1"/>
          <p:cNvSpPr/>
          <p:nvPr/>
        </p:nvSpPr>
        <p:spPr>
          <a:xfrm rot="-5400000" flipH="1">
            <a:off x="6596700" y="1293600"/>
            <a:ext cx="38409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subTitle" idx="1"/>
          </p:nvPr>
        </p:nvSpPr>
        <p:spPr>
          <a:xfrm>
            <a:off x="6336385" y="2307650"/>
            <a:ext cx="14400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e Vietnam"/>
                <a:ea typeface="Be Vietnam"/>
                <a:cs typeface="Be Vietnam"/>
                <a:sym typeface="Be Vietna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ubTitle" idx="2"/>
          </p:nvPr>
        </p:nvSpPr>
        <p:spPr>
          <a:xfrm>
            <a:off x="6337577" y="2750075"/>
            <a:ext cx="18828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1886216" y="4155000"/>
            <a:ext cx="1726800" cy="9885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1833000" y="1832850"/>
            <a:ext cx="8573400" cy="4907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 flipH="1">
            <a:off x="616300" y="720000"/>
            <a:ext cx="2895600" cy="18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1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16300" y="3795175"/>
            <a:ext cx="1635300" cy="9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 flipH="1">
            <a:off x="5312925" y="3960725"/>
            <a:ext cx="3093600" cy="67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2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/>
          <p:nvPr/>
        </p:nvSpPr>
        <p:spPr>
          <a:xfrm rot="10800000" flipH="1">
            <a:off x="0" y="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subTitle" idx="1"/>
          </p:nvPr>
        </p:nvSpPr>
        <p:spPr>
          <a:xfrm>
            <a:off x="821150" y="3850150"/>
            <a:ext cx="197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2"/>
          </p:nvPr>
        </p:nvSpPr>
        <p:spPr>
          <a:xfrm>
            <a:off x="6719376" y="3850150"/>
            <a:ext cx="197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subTitle" idx="3"/>
          </p:nvPr>
        </p:nvSpPr>
        <p:spPr>
          <a:xfrm>
            <a:off x="6719376" y="2161650"/>
            <a:ext cx="197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4"/>
          </p:nvPr>
        </p:nvSpPr>
        <p:spPr>
          <a:xfrm>
            <a:off x="821150" y="2161650"/>
            <a:ext cx="197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subTitle" idx="5"/>
          </p:nvPr>
        </p:nvSpPr>
        <p:spPr>
          <a:xfrm>
            <a:off x="821138" y="1826925"/>
            <a:ext cx="1603500" cy="30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 Vietnam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subTitle" idx="6"/>
          </p:nvPr>
        </p:nvSpPr>
        <p:spPr>
          <a:xfrm>
            <a:off x="821138" y="3520300"/>
            <a:ext cx="1603500" cy="30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 Vietnam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7"/>
          </p:nvPr>
        </p:nvSpPr>
        <p:spPr>
          <a:xfrm>
            <a:off x="6719363" y="3520300"/>
            <a:ext cx="1603500" cy="30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 Vietnam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subTitle" idx="8"/>
          </p:nvPr>
        </p:nvSpPr>
        <p:spPr>
          <a:xfrm>
            <a:off x="6719363" y="1826925"/>
            <a:ext cx="1603500" cy="30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 Vietnam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9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/>
          <p:nvPr/>
        </p:nvSpPr>
        <p:spPr>
          <a:xfrm rot="-5400545">
            <a:off x="-414952" y="1101875"/>
            <a:ext cx="15125400" cy="4392600"/>
          </a:xfrm>
          <a:prstGeom prst="triangle">
            <a:avLst>
              <a:gd name="adj" fmla="val 758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4"/>
          <p:cNvSpPr/>
          <p:nvPr/>
        </p:nvSpPr>
        <p:spPr>
          <a:xfrm rot="5400501" flipH="1">
            <a:off x="-2566725" y="1315675"/>
            <a:ext cx="8231700" cy="3098100"/>
          </a:xfrm>
          <a:prstGeom prst="triangle">
            <a:avLst>
              <a:gd name="adj" fmla="val 3337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4"/>
          <p:cNvSpPr/>
          <p:nvPr/>
        </p:nvSpPr>
        <p:spPr>
          <a:xfrm flipH="1">
            <a:off x="1529425" y="1821047"/>
            <a:ext cx="568200" cy="303900"/>
          </a:xfrm>
          <a:prstGeom prst="triangle">
            <a:avLst>
              <a:gd name="adj" fmla="val 7907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4"/>
          <p:cNvSpPr/>
          <p:nvPr/>
        </p:nvSpPr>
        <p:spPr>
          <a:xfrm rot="1735613" flipH="1">
            <a:off x="2922573" y="374063"/>
            <a:ext cx="862737" cy="359862"/>
          </a:xfrm>
          <a:prstGeom prst="triangle">
            <a:avLst>
              <a:gd name="adj" fmla="val 4077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4"/>
          <p:cNvSpPr/>
          <p:nvPr/>
        </p:nvSpPr>
        <p:spPr>
          <a:xfrm flipH="1">
            <a:off x="6486290" y="455813"/>
            <a:ext cx="862800" cy="360000"/>
          </a:xfrm>
          <a:prstGeom prst="triangle">
            <a:avLst>
              <a:gd name="adj" fmla="val 7907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4"/>
          <p:cNvSpPr/>
          <p:nvPr/>
        </p:nvSpPr>
        <p:spPr>
          <a:xfrm rot="-2872435" flipH="1">
            <a:off x="6482459" y="4144893"/>
            <a:ext cx="579637" cy="241921"/>
          </a:xfrm>
          <a:prstGeom prst="triangle">
            <a:avLst>
              <a:gd name="adj" fmla="val 4077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4"/>
          <p:cNvSpPr/>
          <p:nvPr/>
        </p:nvSpPr>
        <p:spPr>
          <a:xfrm rot="10423910" flipH="1">
            <a:off x="4282111" y="3798039"/>
            <a:ext cx="579766" cy="242044"/>
          </a:xfrm>
          <a:prstGeom prst="triangle">
            <a:avLst>
              <a:gd name="adj" fmla="val 4077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4"/>
          <p:cNvSpPr/>
          <p:nvPr/>
        </p:nvSpPr>
        <p:spPr>
          <a:xfrm rot="9168373">
            <a:off x="8331016" y="3196130"/>
            <a:ext cx="489058" cy="204076"/>
          </a:xfrm>
          <a:prstGeom prst="triangle">
            <a:avLst>
              <a:gd name="adj" fmla="val 4889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4"/>
          <p:cNvSpPr/>
          <p:nvPr/>
        </p:nvSpPr>
        <p:spPr>
          <a:xfrm rot="10800000" flipH="1">
            <a:off x="1418050" y="4633849"/>
            <a:ext cx="321600" cy="171900"/>
          </a:xfrm>
          <a:prstGeom prst="triangle">
            <a:avLst>
              <a:gd name="adj" fmla="val 4409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3264900" y="1730575"/>
            <a:ext cx="247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subTitle" idx="1"/>
          </p:nvPr>
        </p:nvSpPr>
        <p:spPr>
          <a:xfrm>
            <a:off x="616200" y="3310875"/>
            <a:ext cx="20517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subTitle" idx="2"/>
          </p:nvPr>
        </p:nvSpPr>
        <p:spPr>
          <a:xfrm>
            <a:off x="3264900" y="2349588"/>
            <a:ext cx="20517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subTitle" idx="3"/>
          </p:nvPr>
        </p:nvSpPr>
        <p:spPr>
          <a:xfrm>
            <a:off x="6257690" y="1433325"/>
            <a:ext cx="20517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title" idx="4"/>
          </p:nvPr>
        </p:nvSpPr>
        <p:spPr>
          <a:xfrm>
            <a:off x="6257700" y="815825"/>
            <a:ext cx="247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title" idx="5"/>
          </p:nvPr>
        </p:nvSpPr>
        <p:spPr>
          <a:xfrm>
            <a:off x="616200" y="2695775"/>
            <a:ext cx="247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6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>
            <a:spLocks noGrp="1"/>
          </p:cNvSpPr>
          <p:nvPr>
            <p:ph type="title"/>
          </p:nvPr>
        </p:nvSpPr>
        <p:spPr>
          <a:xfrm>
            <a:off x="752200" y="491400"/>
            <a:ext cx="7767600" cy="19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5"/>
          <p:cNvSpPr txBox="1">
            <a:spLocks noGrp="1"/>
          </p:cNvSpPr>
          <p:nvPr>
            <p:ph type="subTitle" idx="1"/>
          </p:nvPr>
        </p:nvSpPr>
        <p:spPr>
          <a:xfrm>
            <a:off x="4946704" y="3425100"/>
            <a:ext cx="3573000" cy="9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Six Column 3">
  <p:cSld name="CUSTOM_1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/>
          <p:nvPr/>
        </p:nvSpPr>
        <p:spPr>
          <a:xfrm rot="10800000" flipH="1">
            <a:off x="0" y="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6"/>
          <p:cNvSpPr/>
          <p:nvPr/>
        </p:nvSpPr>
        <p:spPr>
          <a:xfrm rot="-5400000" flipH="1">
            <a:off x="6596700" y="1293600"/>
            <a:ext cx="38409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ubTitle" idx="1"/>
          </p:nvPr>
        </p:nvSpPr>
        <p:spPr>
          <a:xfrm>
            <a:off x="2262975" y="1477125"/>
            <a:ext cx="4590600" cy="10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subTitle" idx="2"/>
          </p:nvPr>
        </p:nvSpPr>
        <p:spPr>
          <a:xfrm>
            <a:off x="1301249" y="3125975"/>
            <a:ext cx="15735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subTitle" idx="3"/>
          </p:nvPr>
        </p:nvSpPr>
        <p:spPr>
          <a:xfrm>
            <a:off x="4125473" y="3125975"/>
            <a:ext cx="15735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subTitle" idx="4"/>
          </p:nvPr>
        </p:nvSpPr>
        <p:spPr>
          <a:xfrm>
            <a:off x="6838451" y="3125975"/>
            <a:ext cx="15735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subTitle" idx="5"/>
          </p:nvPr>
        </p:nvSpPr>
        <p:spPr>
          <a:xfrm>
            <a:off x="1301249" y="4104300"/>
            <a:ext cx="15735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subTitle" idx="6"/>
          </p:nvPr>
        </p:nvSpPr>
        <p:spPr>
          <a:xfrm>
            <a:off x="4125473" y="4104300"/>
            <a:ext cx="15735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subTitle" idx="7"/>
          </p:nvPr>
        </p:nvSpPr>
        <p:spPr>
          <a:xfrm>
            <a:off x="6838451" y="4104300"/>
            <a:ext cx="1573500" cy="3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10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/>
        </p:nvSpPr>
        <p:spPr>
          <a:xfrm>
            <a:off x="-7075" y="3399049"/>
            <a:ext cx="3084600" cy="17658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7"/>
          <p:cNvSpPr/>
          <p:nvPr/>
        </p:nvSpPr>
        <p:spPr>
          <a:xfrm flipH="1">
            <a:off x="1371600" y="715319"/>
            <a:ext cx="7772400" cy="4449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7"/>
          <p:cNvSpPr txBox="1">
            <a:spLocks noGrp="1"/>
          </p:cNvSpPr>
          <p:nvPr>
            <p:ph type="title"/>
          </p:nvPr>
        </p:nvSpPr>
        <p:spPr>
          <a:xfrm>
            <a:off x="616200" y="720000"/>
            <a:ext cx="5261700" cy="24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Design 2">
  <p:cSld name="CUSTOM_9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/>
          <p:nvPr/>
        </p:nvSpPr>
        <p:spPr>
          <a:xfrm rot="3599646">
            <a:off x="-1179039" y="2803579"/>
            <a:ext cx="6183096" cy="2327088"/>
          </a:xfrm>
          <a:prstGeom prst="triangle">
            <a:avLst>
              <a:gd name="adj" fmla="val 5228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9"/>
          <p:cNvSpPr/>
          <p:nvPr/>
        </p:nvSpPr>
        <p:spPr>
          <a:xfrm rot="-10799393" flipH="1">
            <a:off x="1464075" y="-3417"/>
            <a:ext cx="8496300" cy="1998000"/>
          </a:xfrm>
          <a:prstGeom prst="triangle">
            <a:avLst>
              <a:gd name="adj" fmla="val 758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9"/>
          <p:cNvSpPr/>
          <p:nvPr/>
        </p:nvSpPr>
        <p:spPr>
          <a:xfrm rot="8271839">
            <a:off x="8029111" y="2669652"/>
            <a:ext cx="386351" cy="161422"/>
          </a:xfrm>
          <a:prstGeom prst="triangle">
            <a:avLst>
              <a:gd name="adj" fmla="val 4077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9"/>
          <p:cNvSpPr/>
          <p:nvPr/>
        </p:nvSpPr>
        <p:spPr>
          <a:xfrm rot="5400000">
            <a:off x="451794" y="894324"/>
            <a:ext cx="378900" cy="202500"/>
          </a:xfrm>
          <a:prstGeom prst="triangle">
            <a:avLst>
              <a:gd name="adj" fmla="val 7907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9"/>
          <p:cNvSpPr/>
          <p:nvPr/>
        </p:nvSpPr>
        <p:spPr>
          <a:xfrm rot="3664910">
            <a:off x="2227189" y="1655151"/>
            <a:ext cx="575110" cy="239957"/>
          </a:xfrm>
          <a:prstGeom prst="triangle">
            <a:avLst>
              <a:gd name="adj" fmla="val 4077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9"/>
          <p:cNvSpPr/>
          <p:nvPr/>
        </p:nvSpPr>
        <p:spPr>
          <a:xfrm rot="-5400000">
            <a:off x="6737501" y="4245443"/>
            <a:ext cx="214500" cy="114600"/>
          </a:xfrm>
          <a:prstGeom prst="triangle">
            <a:avLst>
              <a:gd name="adj" fmla="val 4409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9"/>
          <p:cNvSpPr/>
          <p:nvPr/>
        </p:nvSpPr>
        <p:spPr>
          <a:xfrm rot="-3767358" flipH="1">
            <a:off x="7404303" y="1083032"/>
            <a:ext cx="726276" cy="302833"/>
          </a:xfrm>
          <a:prstGeom prst="triangle">
            <a:avLst>
              <a:gd name="adj" fmla="val 4889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9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9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subTitle" idx="1"/>
          </p:nvPr>
        </p:nvSpPr>
        <p:spPr>
          <a:xfrm>
            <a:off x="844800" y="3352200"/>
            <a:ext cx="1914000" cy="10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9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/>
          <p:nvPr/>
        </p:nvSpPr>
        <p:spPr>
          <a:xfrm rot="-1800354">
            <a:off x="-498589" y="-922996"/>
            <a:ext cx="6183096" cy="2327088"/>
          </a:xfrm>
          <a:prstGeom prst="triangle">
            <a:avLst>
              <a:gd name="adj" fmla="val 5228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0"/>
          <p:cNvSpPr/>
          <p:nvPr/>
        </p:nvSpPr>
        <p:spPr>
          <a:xfrm>
            <a:off x="7381360" y="719988"/>
            <a:ext cx="378900" cy="202500"/>
          </a:xfrm>
          <a:prstGeom prst="triangle">
            <a:avLst>
              <a:gd name="adj" fmla="val 7907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0"/>
          <p:cNvSpPr/>
          <p:nvPr/>
        </p:nvSpPr>
        <p:spPr>
          <a:xfrm rot="-545">
            <a:off x="-3428352" y="2572950"/>
            <a:ext cx="15125400" cy="4392600"/>
          </a:xfrm>
          <a:prstGeom prst="triangle">
            <a:avLst>
              <a:gd name="adj" fmla="val 758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0"/>
          <p:cNvSpPr/>
          <p:nvPr/>
        </p:nvSpPr>
        <p:spPr>
          <a:xfrm rot="2527565" flipH="1">
            <a:off x="7280976" y="2523020"/>
            <a:ext cx="579637" cy="241921"/>
          </a:xfrm>
          <a:prstGeom prst="triangle">
            <a:avLst>
              <a:gd name="adj" fmla="val 4077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0"/>
          <p:cNvSpPr/>
          <p:nvPr/>
        </p:nvSpPr>
        <p:spPr>
          <a:xfrm rot="-7031627">
            <a:off x="4907401" y="4395684"/>
            <a:ext cx="489058" cy="204076"/>
          </a:xfrm>
          <a:prstGeom prst="triangle">
            <a:avLst>
              <a:gd name="adj" fmla="val 4889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9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subTitle" idx="1"/>
          </p:nvPr>
        </p:nvSpPr>
        <p:spPr>
          <a:xfrm>
            <a:off x="6613800" y="3352200"/>
            <a:ext cx="1914000" cy="10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8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/>
          <p:nvPr/>
        </p:nvSpPr>
        <p:spPr>
          <a:xfrm rot="-5400000">
            <a:off x="5379100" y="1380000"/>
            <a:ext cx="5149500" cy="238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1"/>
          <p:cNvSpPr/>
          <p:nvPr/>
        </p:nvSpPr>
        <p:spPr>
          <a:xfrm rot="5400454" flipH="1">
            <a:off x="-1715103" y="2314500"/>
            <a:ext cx="4545900" cy="1115100"/>
          </a:xfrm>
          <a:prstGeom prst="triangle">
            <a:avLst>
              <a:gd name="adj" fmla="val 20943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1"/>
          <p:cNvSpPr txBox="1">
            <a:spLocks noGrp="1"/>
          </p:cNvSpPr>
          <p:nvPr>
            <p:ph type="subTitle" idx="1"/>
          </p:nvPr>
        </p:nvSpPr>
        <p:spPr>
          <a:xfrm>
            <a:off x="1054050" y="1544250"/>
            <a:ext cx="2967900" cy="9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7" name="Google Shape;207;p31"/>
          <p:cNvSpPr txBox="1">
            <a:spLocks noGrp="1"/>
          </p:cNvSpPr>
          <p:nvPr>
            <p:ph type="title"/>
          </p:nvPr>
        </p:nvSpPr>
        <p:spPr>
          <a:xfrm>
            <a:off x="823550" y="491400"/>
            <a:ext cx="753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CUSTOM_8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/>
          <p:nvPr/>
        </p:nvSpPr>
        <p:spPr>
          <a:xfrm rot="-5400454">
            <a:off x="6313047" y="2314500"/>
            <a:ext cx="4545900" cy="1115100"/>
          </a:xfrm>
          <a:prstGeom prst="triangle">
            <a:avLst>
              <a:gd name="adj" fmla="val 20943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/>
          <p:nvPr/>
        </p:nvSpPr>
        <p:spPr>
          <a:xfrm rot="5400000" flipH="1">
            <a:off x="-1384500" y="1380000"/>
            <a:ext cx="5149500" cy="238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5122050" y="1544250"/>
            <a:ext cx="2967900" cy="9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2" name="Google Shape;212;p32"/>
          <p:cNvSpPr txBox="1">
            <a:spLocks noGrp="1"/>
          </p:cNvSpPr>
          <p:nvPr>
            <p:ph type="title"/>
          </p:nvPr>
        </p:nvSpPr>
        <p:spPr>
          <a:xfrm>
            <a:off x="823450" y="491400"/>
            <a:ext cx="753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bg>
      <p:bgPr>
        <a:solidFill>
          <a:schemeClr val="lt1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/>
        </p:nvSpPr>
        <p:spPr>
          <a:xfrm flipH="1">
            <a:off x="2732800" y="1468200"/>
            <a:ext cx="6420300" cy="36753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3"/>
          <p:cNvSpPr/>
          <p:nvPr/>
        </p:nvSpPr>
        <p:spPr>
          <a:xfrm rot="5400000">
            <a:off x="-584250" y="584250"/>
            <a:ext cx="2732700" cy="15642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3"/>
          <p:cNvSpPr txBox="1">
            <a:spLocks noGrp="1"/>
          </p:cNvSpPr>
          <p:nvPr>
            <p:ph type="subTitle" idx="1"/>
          </p:nvPr>
        </p:nvSpPr>
        <p:spPr>
          <a:xfrm>
            <a:off x="616200" y="1626750"/>
            <a:ext cx="3369600" cy="15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33"/>
          <p:cNvSpPr txBox="1">
            <a:spLocks noGrp="1"/>
          </p:cNvSpPr>
          <p:nvPr>
            <p:ph type="title"/>
          </p:nvPr>
        </p:nvSpPr>
        <p:spPr>
          <a:xfrm>
            <a:off x="616200" y="491400"/>
            <a:ext cx="4032000" cy="9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33"/>
          <p:cNvSpPr txBox="1"/>
          <p:nvPr/>
        </p:nvSpPr>
        <p:spPr>
          <a:xfrm>
            <a:off x="616200" y="3832375"/>
            <a:ext cx="3579300" cy="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CREDITS: This presentation template was created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including icons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infographics &amp; images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 </a:t>
            </a:r>
            <a:r>
              <a:rPr lang="en-GB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and illustrations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200" b="1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rot="10800000">
            <a:off x="2334300" y="-8250"/>
            <a:ext cx="6809700" cy="38979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 flipH="1">
            <a:off x="6953400" y="3889650"/>
            <a:ext cx="2190600" cy="1254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622000" y="1357200"/>
            <a:ext cx="7784700" cy="34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7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/>
          <p:nvPr/>
        </p:nvSpPr>
        <p:spPr>
          <a:xfrm rot="-10799546" flipH="1">
            <a:off x="-2" y="300"/>
            <a:ext cx="4545900" cy="1131600"/>
          </a:xfrm>
          <a:prstGeom prst="triangle">
            <a:avLst>
              <a:gd name="adj" fmla="val 2944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4"/>
          <p:cNvSpPr txBox="1">
            <a:spLocks noGrp="1"/>
          </p:cNvSpPr>
          <p:nvPr>
            <p:ph type="body" idx="1"/>
          </p:nvPr>
        </p:nvSpPr>
        <p:spPr>
          <a:xfrm>
            <a:off x="4572000" y="1544250"/>
            <a:ext cx="3761700" cy="28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4"/>
          <p:cNvSpPr txBox="1">
            <a:spLocks noGrp="1"/>
          </p:cNvSpPr>
          <p:nvPr>
            <p:ph type="body" idx="2"/>
          </p:nvPr>
        </p:nvSpPr>
        <p:spPr>
          <a:xfrm>
            <a:off x="540000" y="1544250"/>
            <a:ext cx="4032000" cy="28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4" name="Google Shape;224;p34"/>
          <p:cNvSpPr/>
          <p:nvPr/>
        </p:nvSpPr>
        <p:spPr>
          <a:xfrm rot="-5400000">
            <a:off x="7422000" y="342150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7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/>
          <p:nvPr/>
        </p:nvSpPr>
        <p:spPr>
          <a:xfrm>
            <a:off x="0" y="3674700"/>
            <a:ext cx="2568600" cy="14706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5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5"/>
          <p:cNvSpPr txBox="1">
            <a:spLocks noGrp="1"/>
          </p:cNvSpPr>
          <p:nvPr>
            <p:ph type="body" idx="1"/>
          </p:nvPr>
        </p:nvSpPr>
        <p:spPr>
          <a:xfrm>
            <a:off x="4516250" y="1544250"/>
            <a:ext cx="4123800" cy="28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⃤"/>
              <a:defRPr sz="16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9" name="Google Shape;229;p35"/>
          <p:cNvSpPr txBox="1">
            <a:spLocks noGrp="1"/>
          </p:cNvSpPr>
          <p:nvPr>
            <p:ph type="subTitle" idx="2"/>
          </p:nvPr>
        </p:nvSpPr>
        <p:spPr>
          <a:xfrm>
            <a:off x="616225" y="1544250"/>
            <a:ext cx="2967900" cy="9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35"/>
          <p:cNvSpPr txBox="1">
            <a:spLocks noGrp="1"/>
          </p:cNvSpPr>
          <p:nvPr>
            <p:ph type="subTitle" idx="3"/>
          </p:nvPr>
        </p:nvSpPr>
        <p:spPr>
          <a:xfrm>
            <a:off x="616225" y="2456000"/>
            <a:ext cx="18666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5"/>
          <p:cNvSpPr/>
          <p:nvPr/>
        </p:nvSpPr>
        <p:spPr>
          <a:xfrm rot="10800000">
            <a:off x="6953700" y="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CUSTOM_19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/>
          <p:nvPr/>
        </p:nvSpPr>
        <p:spPr>
          <a:xfrm rot="10800000" flipH="1">
            <a:off x="0" y="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6"/>
          <p:cNvSpPr/>
          <p:nvPr/>
        </p:nvSpPr>
        <p:spPr>
          <a:xfrm rot="10800000">
            <a:off x="6953700" y="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6"/>
          <p:cNvSpPr txBox="1">
            <a:spLocks noGrp="1"/>
          </p:cNvSpPr>
          <p:nvPr>
            <p:ph type="body" idx="1"/>
          </p:nvPr>
        </p:nvSpPr>
        <p:spPr>
          <a:xfrm>
            <a:off x="616200" y="1391850"/>
            <a:ext cx="7952400" cy="4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7"/>
          <p:cNvSpPr txBox="1">
            <a:spLocks noGrp="1"/>
          </p:cNvSpPr>
          <p:nvPr>
            <p:ph type="title"/>
          </p:nvPr>
        </p:nvSpPr>
        <p:spPr>
          <a:xfrm>
            <a:off x="628650" y="737592"/>
            <a:ext cx="7886700" cy="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7"/>
          <p:cNvSpPr txBox="1">
            <a:spLocks noGrp="1"/>
          </p:cNvSpPr>
          <p:nvPr>
            <p:ph type="body" idx="1"/>
          </p:nvPr>
        </p:nvSpPr>
        <p:spPr>
          <a:xfrm>
            <a:off x="628650" y="1680210"/>
            <a:ext cx="7886700" cy="29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rmAutofit/>
          </a:bodyPr>
          <a:lstStyle>
            <a:lvl1pPr marL="457200" lvl="0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  <a:defRPr/>
            </a:lvl1pPr>
            <a:lvl2pPr marL="914400" lvl="1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○"/>
              <a:defRPr/>
            </a:lvl2pPr>
            <a:lvl3pPr marL="1371600" lvl="2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■"/>
              <a:defRPr/>
            </a:lvl3pPr>
            <a:lvl4pPr marL="1828800" lvl="3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  <a:defRPr/>
            </a:lvl4pPr>
            <a:lvl5pPr marL="2286000" lvl="4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○"/>
              <a:defRPr/>
            </a:lvl5pPr>
            <a:lvl6pPr marL="2743200" lvl="5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■"/>
              <a:defRPr/>
            </a:lvl6pPr>
            <a:lvl7pPr marL="3200400" lvl="6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  <a:defRPr/>
            </a:lvl7pPr>
            <a:lvl8pPr marL="3657600" lvl="7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○"/>
              <a:defRPr/>
            </a:lvl8pPr>
            <a:lvl9pPr marL="4114800" lvl="8" indent="-27305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240" name="Google Shape;240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241" name="Google Shape;241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242" name="Google Shape;242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500"/>
            </a:lvl1pPr>
            <a:lvl2pPr marL="0" lvl="1" indent="0" algn="r" rtl="0">
              <a:spcBef>
                <a:spcPts val="0"/>
              </a:spcBef>
              <a:buNone/>
              <a:defRPr sz="500"/>
            </a:lvl2pPr>
            <a:lvl3pPr marL="0" lvl="2" indent="0" algn="r" rtl="0">
              <a:spcBef>
                <a:spcPts val="0"/>
              </a:spcBef>
              <a:buNone/>
              <a:defRPr sz="500"/>
            </a:lvl3pPr>
            <a:lvl4pPr marL="0" lvl="3" indent="0" algn="r" rtl="0">
              <a:spcBef>
                <a:spcPts val="0"/>
              </a:spcBef>
              <a:buNone/>
              <a:defRPr sz="500"/>
            </a:lvl4pPr>
            <a:lvl5pPr marL="0" lvl="4" indent="0" algn="r" rtl="0">
              <a:spcBef>
                <a:spcPts val="0"/>
              </a:spcBef>
              <a:buNone/>
              <a:defRPr sz="500"/>
            </a:lvl5pPr>
            <a:lvl6pPr marL="0" lvl="5" indent="0" algn="r" rtl="0">
              <a:spcBef>
                <a:spcPts val="0"/>
              </a:spcBef>
              <a:buNone/>
              <a:defRPr sz="500"/>
            </a:lvl6pPr>
            <a:lvl7pPr marL="0" lvl="6" indent="0" algn="r" rtl="0">
              <a:spcBef>
                <a:spcPts val="0"/>
              </a:spcBef>
              <a:buNone/>
              <a:defRPr sz="500"/>
            </a:lvl7pPr>
            <a:lvl8pPr marL="0" lvl="7" indent="0" algn="r" rtl="0">
              <a:spcBef>
                <a:spcPts val="0"/>
              </a:spcBef>
              <a:buNone/>
              <a:defRPr sz="500"/>
            </a:lvl8pPr>
            <a:lvl9pPr marL="0" lvl="8" indent="0" algn="r" rtl="0">
              <a:spcBef>
                <a:spcPts val="0"/>
              </a:spcBef>
              <a:buNone/>
              <a:defRPr sz="5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 1">
  <p:cSld name="Diapositiva de títul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611505" y="2203490"/>
            <a:ext cx="7886700" cy="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>
            <a:spLocks noGrp="1"/>
          </p:cNvSpPr>
          <p:nvPr>
            <p:ph type="title"/>
          </p:nvPr>
        </p:nvSpPr>
        <p:spPr>
          <a:xfrm>
            <a:off x="628650" y="737592"/>
            <a:ext cx="7886700" cy="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3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rmAutofit/>
          </a:bodyPr>
          <a:lstStyle>
            <a:lvl1pPr marL="457200" lvl="0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  <a:defRPr/>
            </a:lvl1pPr>
            <a:lvl2pPr marL="914400" lvl="1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○"/>
              <a:defRPr/>
            </a:lvl2pPr>
            <a:lvl3pPr marL="1371600" lvl="2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■"/>
              <a:defRPr/>
            </a:lvl3pPr>
            <a:lvl4pPr marL="1828800" lvl="3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  <a:defRPr/>
            </a:lvl4pPr>
            <a:lvl5pPr marL="2286000" lvl="4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○"/>
              <a:defRPr/>
            </a:lvl5pPr>
            <a:lvl6pPr marL="2743200" lvl="5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■"/>
              <a:defRPr/>
            </a:lvl6pPr>
            <a:lvl7pPr marL="3200400" lvl="6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  <a:defRPr/>
            </a:lvl7pPr>
            <a:lvl8pPr marL="3657600" lvl="7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○"/>
              <a:defRPr/>
            </a:lvl8pPr>
            <a:lvl9pPr marL="4114800" lvl="8" indent="-27305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248" name="Google Shape;248;p39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rmAutofit/>
          </a:bodyPr>
          <a:lstStyle>
            <a:lvl1pPr marL="457200" lvl="0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  <a:defRPr/>
            </a:lvl1pPr>
            <a:lvl2pPr marL="914400" lvl="1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○"/>
              <a:defRPr/>
            </a:lvl2pPr>
            <a:lvl3pPr marL="1371600" lvl="2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■"/>
              <a:defRPr/>
            </a:lvl3pPr>
            <a:lvl4pPr marL="1828800" lvl="3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  <a:defRPr/>
            </a:lvl4pPr>
            <a:lvl5pPr marL="2286000" lvl="4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○"/>
              <a:defRPr/>
            </a:lvl5pPr>
            <a:lvl6pPr marL="2743200" lvl="5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■"/>
              <a:defRPr/>
            </a:lvl6pPr>
            <a:lvl7pPr marL="3200400" lvl="6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  <a:defRPr/>
            </a:lvl7pPr>
            <a:lvl8pPr marL="3657600" lvl="7" indent="-2730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00"/>
              <a:buChar char="○"/>
              <a:defRPr/>
            </a:lvl8pPr>
            <a:lvl9pPr marL="4114800" lvl="8" indent="-27305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250" name="Google Shape;250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251" name="Google Shape;251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500"/>
            </a:lvl1pPr>
            <a:lvl2pPr marL="0" lvl="1" indent="0" algn="r" rtl="0">
              <a:spcBef>
                <a:spcPts val="0"/>
              </a:spcBef>
              <a:buNone/>
              <a:defRPr sz="500"/>
            </a:lvl2pPr>
            <a:lvl3pPr marL="0" lvl="2" indent="0" algn="r" rtl="0">
              <a:spcBef>
                <a:spcPts val="0"/>
              </a:spcBef>
              <a:buNone/>
              <a:defRPr sz="500"/>
            </a:lvl3pPr>
            <a:lvl4pPr marL="0" lvl="3" indent="0" algn="r" rtl="0">
              <a:spcBef>
                <a:spcPts val="0"/>
              </a:spcBef>
              <a:buNone/>
              <a:defRPr sz="500"/>
            </a:lvl4pPr>
            <a:lvl5pPr marL="0" lvl="4" indent="0" algn="r" rtl="0">
              <a:spcBef>
                <a:spcPts val="0"/>
              </a:spcBef>
              <a:buNone/>
              <a:defRPr sz="500"/>
            </a:lvl5pPr>
            <a:lvl6pPr marL="0" lvl="5" indent="0" algn="r" rtl="0">
              <a:spcBef>
                <a:spcPts val="0"/>
              </a:spcBef>
              <a:buNone/>
              <a:defRPr sz="500"/>
            </a:lvl6pPr>
            <a:lvl7pPr marL="0" lvl="6" indent="0" algn="r" rtl="0">
              <a:spcBef>
                <a:spcPts val="0"/>
              </a:spcBef>
              <a:buNone/>
              <a:defRPr sz="500"/>
            </a:lvl7pPr>
            <a:lvl8pPr marL="0" lvl="7" indent="0" algn="r" rtl="0">
              <a:spcBef>
                <a:spcPts val="0"/>
              </a:spcBef>
              <a:buNone/>
              <a:defRPr sz="500"/>
            </a:lvl8pPr>
            <a:lvl9pPr marL="0" lvl="8" indent="0" algn="r" rtl="0">
              <a:spcBef>
                <a:spcPts val="0"/>
              </a:spcBef>
              <a:buNone/>
              <a:defRPr sz="5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">
  <p:cSld name="Título y objeto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0"/>
          <p:cNvSpPr txBox="1">
            <a:spLocks noGrp="1"/>
          </p:cNvSpPr>
          <p:nvPr>
            <p:ph type="title"/>
          </p:nvPr>
        </p:nvSpPr>
        <p:spPr>
          <a:xfrm>
            <a:off x="628650" y="737592"/>
            <a:ext cx="7886700" cy="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40"/>
          <p:cNvSpPr txBox="1">
            <a:spLocks noGrp="1"/>
          </p:cNvSpPr>
          <p:nvPr>
            <p:ph type="body" idx="1"/>
          </p:nvPr>
        </p:nvSpPr>
        <p:spPr>
          <a:xfrm>
            <a:off x="628650" y="1680210"/>
            <a:ext cx="7886700" cy="29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700"/>
              <a:buChar char="●"/>
              <a:defRPr/>
            </a:lvl1pPr>
            <a:lvl2pPr marL="914400" lvl="1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700"/>
              <a:buChar char="○"/>
              <a:defRPr/>
            </a:lvl2pPr>
            <a:lvl3pPr marL="1371600" lvl="2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700"/>
              <a:buChar char="■"/>
              <a:defRPr/>
            </a:lvl3pPr>
            <a:lvl4pPr marL="1828800" lvl="3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700"/>
              <a:buChar char="●"/>
              <a:defRPr/>
            </a:lvl4pPr>
            <a:lvl5pPr marL="2286000" lvl="4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700"/>
              <a:buChar char="○"/>
              <a:defRPr/>
            </a:lvl5pPr>
            <a:lvl6pPr marL="2743200" lvl="5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700"/>
              <a:buChar char="■"/>
              <a:defRPr/>
            </a:lvl6pPr>
            <a:lvl7pPr marL="3200400" lvl="6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700"/>
              <a:buChar char="●"/>
              <a:defRPr/>
            </a:lvl7pPr>
            <a:lvl8pPr marL="3657600" lvl="7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700"/>
              <a:buChar char="○"/>
              <a:defRPr/>
            </a:lvl8pPr>
            <a:lvl9pPr marL="4114800" lvl="8" indent="-273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255" name="Google Shape;255;p40"/>
          <p:cNvSpPr txBox="1">
            <a:spLocks noGrp="1"/>
          </p:cNvSpPr>
          <p:nvPr>
            <p:ph type="sldNum" idx="12"/>
          </p:nvPr>
        </p:nvSpPr>
        <p:spPr>
          <a:xfrm>
            <a:off x="8360435" y="4830596"/>
            <a:ext cx="154800" cy="1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ctr" anchorCtr="0">
            <a:sp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 2">
  <p:cSld name="TITLE_AND_BODY_1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1"/>
          <p:cNvSpPr txBox="1">
            <a:spLocks noGrp="1"/>
          </p:cNvSpPr>
          <p:nvPr>
            <p:ph type="title"/>
          </p:nvPr>
        </p:nvSpPr>
        <p:spPr>
          <a:xfrm>
            <a:off x="611505" y="2203489"/>
            <a:ext cx="7886700" cy="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41"/>
          <p:cNvSpPr txBox="1">
            <a:spLocks noGrp="1"/>
          </p:cNvSpPr>
          <p:nvPr>
            <p:ph type="sldNum" idx="12"/>
          </p:nvPr>
        </p:nvSpPr>
        <p:spPr>
          <a:xfrm>
            <a:off x="4419600" y="4629150"/>
            <a:ext cx="2133600" cy="1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ctr" anchorCtr="0">
            <a:sp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8152359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>
            <a:off x="4362600" y="-8325"/>
            <a:ext cx="4781400" cy="27369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3933000"/>
            <a:ext cx="2115000" cy="121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543480" y="1998800"/>
            <a:ext cx="18666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e Vietnam"/>
                <a:ea typeface="Be Vietnam"/>
                <a:cs typeface="Be Vietnam"/>
                <a:sym typeface="Be Vietna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543467" y="2959350"/>
            <a:ext cx="24393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5694620" y="1998800"/>
            <a:ext cx="18666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5694633" y="2959350"/>
            <a:ext cx="24393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rot="10800000" flipH="1">
            <a:off x="0" y="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/>
          <p:nvPr/>
        </p:nvSpPr>
        <p:spPr>
          <a:xfrm rot="10800000">
            <a:off x="6953700" y="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/>
          <p:nvPr/>
        </p:nvSpPr>
        <p:spPr>
          <a:xfrm rot="10800000">
            <a:off x="6953700" y="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10800000" flipH="1">
            <a:off x="0" y="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0" y="388980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616200" y="1973475"/>
            <a:ext cx="3264000" cy="19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616200" y="491400"/>
            <a:ext cx="2926500" cy="28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 flipH="1">
            <a:off x="5530834" y="4155000"/>
            <a:ext cx="1726800" cy="9885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/>
          <p:nvPr/>
        </p:nvSpPr>
        <p:spPr>
          <a:xfrm rot="-5400000" flipH="1">
            <a:off x="2403450" y="1832850"/>
            <a:ext cx="8573400" cy="4907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5374475" y="720000"/>
            <a:ext cx="3153300" cy="18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 idx="2" hasCustomPrompt="1"/>
          </p:nvPr>
        </p:nvSpPr>
        <p:spPr>
          <a:xfrm>
            <a:off x="6907825" y="3795175"/>
            <a:ext cx="1653900" cy="9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720000" y="3960725"/>
            <a:ext cx="2991900" cy="67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 rot="5400000">
            <a:off x="-468300" y="46830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/>
          <p:nvPr/>
        </p:nvSpPr>
        <p:spPr>
          <a:xfrm rot="-5400000">
            <a:off x="6596700" y="2597700"/>
            <a:ext cx="38409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540000" y="1544250"/>
            <a:ext cx="8100000" cy="28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ibre Franklin"/>
              <a:buChar char="●"/>
              <a:defRPr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○"/>
              <a:defRPr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■"/>
              <a:defRPr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●"/>
              <a:defRPr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○"/>
              <a:defRPr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■"/>
              <a:defRPr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●"/>
              <a:defRPr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○"/>
              <a:defRPr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ibre Franklin"/>
              <a:buChar char="■"/>
              <a:defRPr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4" r:id="rId34"/>
    <p:sldLayoutId id="2147483685" r:id="rId35"/>
    <p:sldLayoutId id="2147483686" r:id="rId36"/>
    <p:sldLayoutId id="2147483687" r:id="rId37"/>
    <p:sldLayoutId id="2147483689" r:id="rId3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jpg"/><Relationship Id="rId18" Type="http://schemas.openxmlformats.org/officeDocument/2006/relationships/image" Target="../media/image20.png"/><Relationship Id="rId3" Type="http://schemas.openxmlformats.org/officeDocument/2006/relationships/image" Target="../media/image5.png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8.png"/><Relationship Id="rId20" Type="http://schemas.openxmlformats.org/officeDocument/2006/relationships/image" Target="../media/image22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11" Type="http://schemas.openxmlformats.org/officeDocument/2006/relationships/image" Target="../media/image13.jp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23" Type="http://schemas.openxmlformats.org/officeDocument/2006/relationships/image" Target="../media/image25.png"/><Relationship Id="rId10" Type="http://schemas.openxmlformats.org/officeDocument/2006/relationships/image" Target="../media/image12.jpg"/><Relationship Id="rId19" Type="http://schemas.openxmlformats.org/officeDocument/2006/relationships/image" Target="../media/image21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jpg"/><Relationship Id="rId22" Type="http://schemas.openxmlformats.org/officeDocument/2006/relationships/image" Target="../media/image2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64;p42">
            <a:extLst>
              <a:ext uri="{FF2B5EF4-FFF2-40B4-BE49-F238E27FC236}">
                <a16:creationId xmlns:a16="http://schemas.microsoft.com/office/drawing/2014/main" id="{A7D8019C-7B45-4B38-89D4-926EACD261CC}"/>
              </a:ext>
            </a:extLst>
          </p:cNvPr>
          <p:cNvSpPr txBox="1">
            <a:spLocks/>
          </p:cNvSpPr>
          <p:nvPr/>
        </p:nvSpPr>
        <p:spPr>
          <a:xfrm>
            <a:off x="245028" y="2345091"/>
            <a:ext cx="3482811" cy="1453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Be Vietnam"/>
              <a:buNone/>
              <a:defRPr sz="4100" b="0" i="0" u="none" strike="noStrike" cap="none">
                <a:solidFill>
                  <a:srgbClr val="000000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Be Vietnam"/>
              <a:buNone/>
              <a:defRPr sz="4100" b="0" i="0" u="none" strike="noStrike" cap="none">
                <a:solidFill>
                  <a:srgbClr val="000000"/>
                </a:solidFill>
                <a:latin typeface="Be Vietnam"/>
                <a:ea typeface="Be Vietnam"/>
                <a:cs typeface="Be Vietnam"/>
                <a:sym typeface="Be Vietna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Be Vietnam"/>
              <a:buNone/>
              <a:defRPr sz="4100" b="0" i="0" u="none" strike="noStrike" cap="none">
                <a:solidFill>
                  <a:srgbClr val="000000"/>
                </a:solidFill>
                <a:latin typeface="Be Vietnam"/>
                <a:ea typeface="Be Vietnam"/>
                <a:cs typeface="Be Vietnam"/>
                <a:sym typeface="Be Vietna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Be Vietnam"/>
              <a:buNone/>
              <a:defRPr sz="4100" b="0" i="0" u="none" strike="noStrike" cap="none">
                <a:solidFill>
                  <a:srgbClr val="000000"/>
                </a:solidFill>
                <a:latin typeface="Be Vietnam"/>
                <a:ea typeface="Be Vietnam"/>
                <a:cs typeface="Be Vietnam"/>
                <a:sym typeface="Be Vietna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Be Vietnam"/>
              <a:buNone/>
              <a:defRPr sz="4100" b="0" i="0" u="none" strike="noStrike" cap="none">
                <a:solidFill>
                  <a:srgbClr val="000000"/>
                </a:solidFill>
                <a:latin typeface="Be Vietnam"/>
                <a:ea typeface="Be Vietnam"/>
                <a:cs typeface="Be Vietnam"/>
                <a:sym typeface="Be Vietna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Be Vietnam"/>
              <a:buNone/>
              <a:defRPr sz="4100" b="0" i="0" u="none" strike="noStrike" cap="none">
                <a:solidFill>
                  <a:srgbClr val="000000"/>
                </a:solidFill>
                <a:latin typeface="Be Vietnam"/>
                <a:ea typeface="Be Vietnam"/>
                <a:cs typeface="Be Vietnam"/>
                <a:sym typeface="Be Vietna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Be Vietnam"/>
              <a:buNone/>
              <a:defRPr sz="4100" b="0" i="0" u="none" strike="noStrike" cap="none">
                <a:solidFill>
                  <a:srgbClr val="000000"/>
                </a:solidFill>
                <a:latin typeface="Be Vietnam"/>
                <a:ea typeface="Be Vietnam"/>
                <a:cs typeface="Be Vietnam"/>
                <a:sym typeface="Be Vietna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Be Vietnam"/>
              <a:buNone/>
              <a:defRPr sz="4100" b="0" i="0" u="none" strike="noStrike" cap="none">
                <a:solidFill>
                  <a:srgbClr val="000000"/>
                </a:solidFill>
                <a:latin typeface="Be Vietnam"/>
                <a:ea typeface="Be Vietnam"/>
                <a:cs typeface="Be Vietnam"/>
                <a:sym typeface="Be Vietna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Be Vietnam"/>
              <a:buNone/>
              <a:defRPr sz="4100" b="0" i="0" u="none" strike="noStrike" cap="none">
                <a:solidFill>
                  <a:srgbClr val="000000"/>
                </a:solidFill>
                <a:latin typeface="Be Vietnam"/>
                <a:ea typeface="Be Vietnam"/>
                <a:cs typeface="Be Vietnam"/>
                <a:sym typeface="Be Vietnam"/>
              </a:defRPr>
            </a:lvl9pPr>
          </a:lstStyle>
          <a:p>
            <a:r>
              <a:rPr lang="es-ES" sz="2800" b="1" dirty="0">
                <a:ln w="12700">
                  <a:solidFill>
                    <a:schemeClr val="tx1"/>
                  </a:solidFill>
                  <a:prstDash val="solid"/>
                </a:ln>
                <a:solidFill>
                  <a:schemeClr val="accent1"/>
                </a:solidFill>
                <a:latin typeface="Rockwell"/>
                <a:ea typeface="Rockwell"/>
                <a:cs typeface="Rockwell"/>
                <a:sym typeface="Rockwell"/>
              </a:rPr>
              <a:t>INFORME DE </a:t>
            </a:r>
          </a:p>
          <a:p>
            <a:r>
              <a:rPr lang="es-ES" sz="2800" b="1" dirty="0">
                <a:ln w="12700">
                  <a:solidFill>
                    <a:schemeClr val="tx1"/>
                  </a:solidFill>
                  <a:prstDash val="solid"/>
                </a:ln>
                <a:solidFill>
                  <a:schemeClr val="accent1"/>
                </a:solidFill>
                <a:latin typeface="Rockwell"/>
                <a:ea typeface="Rockwell"/>
                <a:cs typeface="Rockwell"/>
                <a:sym typeface="Rockwell"/>
              </a:rPr>
              <a:t>RENOVACIÓN DE </a:t>
            </a:r>
          </a:p>
          <a:p>
            <a:r>
              <a:rPr lang="es-ES" sz="2800" b="1" dirty="0">
                <a:ln w="12700">
                  <a:solidFill>
                    <a:schemeClr val="tx1"/>
                  </a:solidFill>
                  <a:prstDash val="solid"/>
                </a:ln>
                <a:solidFill>
                  <a:schemeClr val="accent1"/>
                </a:solidFill>
                <a:latin typeface="Rockwell"/>
                <a:ea typeface="Rockwell"/>
                <a:cs typeface="Rockwell"/>
                <a:sym typeface="Rockwell"/>
              </a:rPr>
              <a:t>ACREDITACIÓN</a:t>
            </a:r>
          </a:p>
        </p:txBody>
      </p:sp>
      <p:sp>
        <p:nvSpPr>
          <p:cNvPr id="3" name="Google Shape;265;p42">
            <a:extLst>
              <a:ext uri="{FF2B5EF4-FFF2-40B4-BE49-F238E27FC236}">
                <a16:creationId xmlns:a16="http://schemas.microsoft.com/office/drawing/2014/main" id="{80844B25-F0F9-4792-A713-AAE8ED0BE621}"/>
              </a:ext>
            </a:extLst>
          </p:cNvPr>
          <p:cNvSpPr txBox="1">
            <a:spLocks/>
          </p:cNvSpPr>
          <p:nvPr/>
        </p:nvSpPr>
        <p:spPr>
          <a:xfrm>
            <a:off x="160851" y="3798689"/>
            <a:ext cx="3651167" cy="91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bre Franklin"/>
              <a:buChar char="●"/>
              <a:defRPr sz="14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bre Franklin"/>
              <a:buChar char="○"/>
              <a:defRPr sz="14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bre Franklin"/>
              <a:buChar char="■"/>
              <a:defRPr sz="14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bre Franklin"/>
              <a:buChar char="●"/>
              <a:defRPr sz="14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bre Franklin"/>
              <a:buChar char="○"/>
              <a:defRPr sz="14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bre Franklin"/>
              <a:buChar char="■"/>
              <a:defRPr sz="14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bre Franklin"/>
              <a:buChar char="●"/>
              <a:defRPr sz="14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bre Franklin"/>
              <a:buChar char="○"/>
              <a:defRPr sz="14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Libre Franklin"/>
              <a:buChar char="■"/>
              <a:defRPr sz="14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Libre Franklin"/>
              <a:buNone/>
            </a:pPr>
            <a:r>
              <a:rPr lang="es-ES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/>
                <a:ea typeface="Garamond"/>
                <a:cs typeface="Garamond"/>
                <a:sym typeface="Garamond"/>
              </a:rPr>
              <a:t>Licenciatura en Lenguas Extranjeras con énfasis en Inglés y en Francés.</a:t>
            </a:r>
          </a:p>
        </p:txBody>
      </p:sp>
    </p:spTree>
    <p:extLst>
      <p:ext uri="{BB962C8B-B14F-4D97-AF65-F5344CB8AC3E}">
        <p14:creationId xmlns:p14="http://schemas.microsoft.com/office/powerpoint/2010/main" val="3380618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78;p43">
            <a:extLst>
              <a:ext uri="{FF2B5EF4-FFF2-40B4-BE49-F238E27FC236}">
                <a16:creationId xmlns:a16="http://schemas.microsoft.com/office/drawing/2014/main" id="{F312D957-6BD4-485F-AA85-7859A75644D8}"/>
              </a:ext>
            </a:extLst>
          </p:cNvPr>
          <p:cNvSpPr txBox="1">
            <a:spLocks/>
          </p:cNvSpPr>
          <p:nvPr/>
        </p:nvSpPr>
        <p:spPr>
          <a:xfrm flipH="1">
            <a:off x="2843700" y="978453"/>
            <a:ext cx="3456600" cy="2212200"/>
          </a:xfrm>
          <a:prstGeom prst="rect">
            <a:avLst/>
          </a:prstGeom>
        </p:spPr>
        <p:txBody>
          <a:bodyPr spcFirstLastPara="1" wrap="square" lIns="91425" tIns="91425" rIns="11255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700" b="1" dirty="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Factor  6: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b="1" dirty="0" err="1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Investigación</a:t>
            </a:r>
            <a:r>
              <a:rPr lang="en-GB" sz="3200" b="1" dirty="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b="1" dirty="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y </a:t>
            </a:r>
            <a:r>
              <a:rPr lang="en-GB" sz="3200" b="1" dirty="0" err="1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Creación</a:t>
            </a:r>
            <a:r>
              <a:rPr lang="en-GB" sz="3200" b="1" dirty="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 </a:t>
            </a:r>
            <a:r>
              <a:rPr lang="en-GB" sz="3200" b="1" dirty="0" err="1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Artística</a:t>
            </a:r>
            <a:r>
              <a:rPr lang="en-GB" sz="3200" b="1" dirty="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 y Cultural</a:t>
            </a:r>
            <a:endParaRPr lang="es-ES" sz="3200" b="1" dirty="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algn="ctr"/>
            <a:endParaRPr lang="es-ES" sz="3800" dirty="0">
              <a:solidFill>
                <a:schemeClr val="lt1"/>
              </a:solidFill>
            </a:endParaRPr>
          </a:p>
        </p:txBody>
      </p:sp>
      <p:sp>
        <p:nvSpPr>
          <p:cNvPr id="5" name="Google Shape;276;p43">
            <a:extLst>
              <a:ext uri="{FF2B5EF4-FFF2-40B4-BE49-F238E27FC236}">
                <a16:creationId xmlns:a16="http://schemas.microsoft.com/office/drawing/2014/main" id="{ACDD01C1-D7E7-4632-BBDD-E14D94D60AD2}"/>
              </a:ext>
            </a:extLst>
          </p:cNvPr>
          <p:cNvSpPr txBox="1"/>
          <p:nvPr/>
        </p:nvSpPr>
        <p:spPr>
          <a:xfrm>
            <a:off x="0" y="3781368"/>
            <a:ext cx="3655438" cy="156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i="1" dirty="0" err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Responsables</a:t>
            </a:r>
            <a:r>
              <a:rPr lang="en-GB" sz="17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: </a:t>
            </a:r>
            <a:endParaRPr sz="1700" dirty="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Yuranny</a:t>
            </a:r>
            <a:r>
              <a:rPr lang="en-GB" sz="18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Marcela Romero </a:t>
            </a:r>
            <a:r>
              <a:rPr lang="en-GB" sz="1800" dirty="0" err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Archila</a:t>
            </a:r>
            <a:endParaRPr lang="en-GB" sz="1800" dirty="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David Fernando Cortés Saavedra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784339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1" name="Google Shape;671;p61" descr="Picture 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37182" y="2725290"/>
            <a:ext cx="1311696" cy="399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p61" descr="Picture 4"/>
          <p:cNvPicPr preferRelativeResize="0"/>
          <p:nvPr/>
        </p:nvPicPr>
        <p:blipFill rotWithShape="1">
          <a:blip r:embed="rId4">
            <a:alphaModFix/>
          </a:blip>
          <a:srcRect l="7376" t="11029" r="10930" b="12692"/>
          <a:stretch/>
        </p:blipFill>
        <p:spPr>
          <a:xfrm>
            <a:off x="8260431" y="2360220"/>
            <a:ext cx="698811" cy="538905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p61"/>
          <p:cNvSpPr txBox="1"/>
          <p:nvPr/>
        </p:nvSpPr>
        <p:spPr>
          <a:xfrm>
            <a:off x="-2" y="753200"/>
            <a:ext cx="2066700" cy="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4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Misión</a:t>
            </a:r>
            <a:r>
              <a:rPr lang="en-GB" sz="14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 y </a:t>
            </a:r>
            <a:r>
              <a:rPr lang="en-GB" sz="14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Objetivos</a:t>
            </a:r>
            <a:endParaRPr sz="500" dirty="0">
              <a:latin typeface="Rockwell" panose="02060603020205020403" pitchFamily="18" charset="0"/>
            </a:endParaRPr>
          </a:p>
        </p:txBody>
      </p:sp>
      <p:sp>
        <p:nvSpPr>
          <p:cNvPr id="674" name="Google Shape;674;p61"/>
          <p:cNvSpPr txBox="1"/>
          <p:nvPr/>
        </p:nvSpPr>
        <p:spPr>
          <a:xfrm>
            <a:off x="325717" y="1041749"/>
            <a:ext cx="1431600" cy="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4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PAE </a:t>
            </a:r>
            <a:endParaRPr sz="500" dirty="0">
              <a:latin typeface="Rockwell" panose="02060603020205020403" pitchFamily="18" charset="0"/>
            </a:endParaRPr>
          </a:p>
        </p:txBody>
      </p:sp>
      <p:sp>
        <p:nvSpPr>
          <p:cNvPr id="675" name="Google Shape;675;p61"/>
          <p:cNvSpPr txBox="1"/>
          <p:nvPr/>
        </p:nvSpPr>
        <p:spPr>
          <a:xfrm>
            <a:off x="53000" y="2329375"/>
            <a:ext cx="1832100" cy="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400" b="1" i="0" u="none" strike="noStrike" cap="none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Plan de estudios</a:t>
            </a:r>
            <a:endParaRPr sz="500">
              <a:latin typeface="Rockwell" panose="02060603020205020403" pitchFamily="18" charset="0"/>
            </a:endParaRPr>
          </a:p>
        </p:txBody>
      </p:sp>
      <p:sp>
        <p:nvSpPr>
          <p:cNvPr id="676" name="Google Shape;676;p61"/>
          <p:cNvSpPr txBox="1"/>
          <p:nvPr/>
        </p:nvSpPr>
        <p:spPr>
          <a:xfrm>
            <a:off x="274576" y="2568200"/>
            <a:ext cx="1431600" cy="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400" b="1" i="0" u="none" strike="noStrike" cap="none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Estrategias</a:t>
            </a:r>
            <a:endParaRPr sz="500">
              <a:latin typeface="Rockwell" panose="02060603020205020403" pitchFamily="18" charset="0"/>
            </a:endParaRPr>
          </a:p>
        </p:txBody>
      </p:sp>
      <p:pic>
        <p:nvPicPr>
          <p:cNvPr id="677" name="Google Shape;677;p61" descr="Picture 9"/>
          <p:cNvPicPr preferRelativeResize="0"/>
          <p:nvPr/>
        </p:nvPicPr>
        <p:blipFill rotWithShape="1">
          <a:blip r:embed="rId5">
            <a:alphaModFix/>
          </a:blip>
          <a:srcRect l="13997" t="21492" r="24232" b="12172"/>
          <a:stretch/>
        </p:blipFill>
        <p:spPr>
          <a:xfrm>
            <a:off x="238646" y="1284123"/>
            <a:ext cx="1605818" cy="969523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61"/>
          <p:cNvSpPr txBox="1"/>
          <p:nvPr/>
        </p:nvSpPr>
        <p:spPr>
          <a:xfrm>
            <a:off x="201475" y="2940350"/>
            <a:ext cx="1832100" cy="4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4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Modalidades</a:t>
            </a:r>
            <a:r>
              <a:rPr lang="en-GB" sz="14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 de </a:t>
            </a:r>
            <a:endParaRPr sz="500" dirty="0">
              <a:latin typeface="Rockwell" panose="02060603020205020403" pitchFamily="18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4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Trabajo</a:t>
            </a:r>
            <a:r>
              <a:rPr lang="en-GB" sz="14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 de </a:t>
            </a:r>
            <a:r>
              <a:rPr lang="en-GB" b="1" dirty="0"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G</a:t>
            </a:r>
            <a:r>
              <a:rPr lang="en-GB" sz="14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rado</a:t>
            </a:r>
            <a:endParaRPr sz="500" dirty="0">
              <a:latin typeface="Rockwell" panose="02060603020205020403" pitchFamily="18" charset="0"/>
            </a:endParaRPr>
          </a:p>
        </p:txBody>
      </p:sp>
      <p:sp>
        <p:nvSpPr>
          <p:cNvPr id="679" name="Google Shape;679;p61"/>
          <p:cNvSpPr txBox="1"/>
          <p:nvPr/>
        </p:nvSpPr>
        <p:spPr>
          <a:xfrm>
            <a:off x="2557523" y="799375"/>
            <a:ext cx="1166400" cy="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400" b="1" i="0" u="none" strike="noStrike" cap="none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Monitores</a:t>
            </a:r>
            <a:endParaRPr sz="500">
              <a:latin typeface="Rockwell" panose="02060603020205020403" pitchFamily="18" charset="0"/>
            </a:endParaRPr>
          </a:p>
        </p:txBody>
      </p:sp>
      <p:sp>
        <p:nvSpPr>
          <p:cNvPr id="680" name="Google Shape;680;p61"/>
          <p:cNvSpPr txBox="1"/>
          <p:nvPr/>
        </p:nvSpPr>
        <p:spPr>
          <a:xfrm>
            <a:off x="2466212" y="3007171"/>
            <a:ext cx="1254900" cy="68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4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El </a:t>
            </a:r>
            <a:r>
              <a:rPr lang="en-GB" sz="14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Francés</a:t>
            </a:r>
            <a:endParaRPr lang="en-GB" sz="1400" b="1" i="0" u="none" strike="noStrike" cap="none" dirty="0">
              <a:solidFill>
                <a:srgbClr val="000000"/>
              </a:solidFill>
              <a:latin typeface="Rockwell" panose="02060603020205020403" pitchFamily="18" charset="0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b="1" dirty="0"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a</a:t>
            </a:r>
            <a:r>
              <a:rPr lang="en-GB" sz="14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 </a:t>
            </a:r>
            <a:r>
              <a:rPr lang="en-GB" sz="14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su</a:t>
            </a:r>
            <a:r>
              <a:rPr lang="en-GB" sz="14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b="1" dirty="0"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P</a:t>
            </a:r>
            <a:r>
              <a:rPr lang="en-GB" sz="14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uerta</a:t>
            </a:r>
            <a:endParaRPr sz="500" dirty="0">
              <a:latin typeface="Rockwell" panose="02060603020205020403" pitchFamily="18" charset="0"/>
            </a:endParaRPr>
          </a:p>
        </p:txBody>
      </p:sp>
      <p:pic>
        <p:nvPicPr>
          <p:cNvPr id="681" name="Google Shape;681;p61" descr="Picture 3"/>
          <p:cNvPicPr preferRelativeResize="0"/>
          <p:nvPr/>
        </p:nvPicPr>
        <p:blipFill rotWithShape="1">
          <a:blip r:embed="rId6">
            <a:alphaModFix/>
          </a:blip>
          <a:srcRect l="33602" t="24487" r="33798" b="6727"/>
          <a:stretch/>
        </p:blipFill>
        <p:spPr>
          <a:xfrm>
            <a:off x="52998" y="3525968"/>
            <a:ext cx="1225387" cy="1453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61" descr="Picture 7"/>
          <p:cNvPicPr preferRelativeResize="0"/>
          <p:nvPr/>
        </p:nvPicPr>
        <p:blipFill rotWithShape="1">
          <a:blip r:embed="rId7">
            <a:alphaModFix/>
          </a:blip>
          <a:srcRect l="34024" t="16016" r="33561" b="7966"/>
          <a:stretch/>
        </p:blipFill>
        <p:spPr>
          <a:xfrm>
            <a:off x="1264606" y="3564102"/>
            <a:ext cx="995455" cy="1312428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50800" dist="38100" dir="2700000" rotWithShape="0">
              <a:srgbClr val="000000">
                <a:alpha val="42750"/>
              </a:srgbClr>
            </a:outerShdw>
          </a:effectLst>
        </p:spPr>
      </p:pic>
      <p:pic>
        <p:nvPicPr>
          <p:cNvPr id="683" name="Google Shape;683;p61" descr="Picture 7"/>
          <p:cNvPicPr preferRelativeResize="0"/>
          <p:nvPr/>
        </p:nvPicPr>
        <p:blipFill rotWithShape="1">
          <a:blip r:embed="rId8">
            <a:alphaModFix/>
          </a:blip>
          <a:srcRect l="35177" t="33915" r="32138" b="9379"/>
          <a:stretch/>
        </p:blipFill>
        <p:spPr>
          <a:xfrm>
            <a:off x="2242478" y="3622927"/>
            <a:ext cx="1478634" cy="14423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4" name="Google Shape;684;p61"/>
          <p:cNvGrpSpPr/>
          <p:nvPr/>
        </p:nvGrpSpPr>
        <p:grpSpPr>
          <a:xfrm>
            <a:off x="2039583" y="1111449"/>
            <a:ext cx="1019770" cy="1442387"/>
            <a:chOff x="-1" y="0"/>
            <a:chExt cx="2719387" cy="3846366"/>
          </a:xfrm>
        </p:grpSpPr>
        <p:sp>
          <p:nvSpPr>
            <p:cNvPr id="685" name="Google Shape;685;p61"/>
            <p:cNvSpPr/>
            <p:nvPr/>
          </p:nvSpPr>
          <p:spPr>
            <a:xfrm>
              <a:off x="-1" y="0"/>
              <a:ext cx="2719386" cy="38463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312"/>
                  </a:moveTo>
                  <a:lnTo>
                    <a:pt x="0" y="1312"/>
                  </a:lnTo>
                  <a:cubicBezTo>
                    <a:pt x="0" y="588"/>
                    <a:pt x="831" y="0"/>
                    <a:pt x="1856" y="0"/>
                  </a:cubicBezTo>
                  <a:lnTo>
                    <a:pt x="19744" y="0"/>
                  </a:lnTo>
                  <a:lnTo>
                    <a:pt x="19744" y="0"/>
                  </a:lnTo>
                  <a:cubicBezTo>
                    <a:pt x="20769" y="0"/>
                    <a:pt x="21600" y="588"/>
                    <a:pt x="21600" y="1312"/>
                  </a:cubicBezTo>
                  <a:lnTo>
                    <a:pt x="21600" y="20288"/>
                  </a:lnTo>
                  <a:lnTo>
                    <a:pt x="21600" y="20288"/>
                  </a:lnTo>
                  <a:cubicBezTo>
                    <a:pt x="21600" y="21012"/>
                    <a:pt x="20769" y="21600"/>
                    <a:pt x="19744" y="21600"/>
                  </a:cubicBezTo>
                  <a:lnTo>
                    <a:pt x="1856" y="21600"/>
                  </a:lnTo>
                  <a:lnTo>
                    <a:pt x="1856" y="21600"/>
                  </a:lnTo>
                  <a:cubicBezTo>
                    <a:pt x="831" y="21600"/>
                    <a:pt x="0" y="21012"/>
                    <a:pt x="0" y="202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17150" tIns="17150" rIns="17150" bIns="171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Rockwell" panose="02060603020205020403" pitchFamily="18" charset="0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86" name="Google Shape;686;p61" descr="image11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0" y="0"/>
              <a:ext cx="2719386" cy="38463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857" y="0"/>
                  </a:moveTo>
                  <a:cubicBezTo>
                    <a:pt x="832" y="0"/>
                    <a:pt x="0" y="588"/>
                    <a:pt x="0" y="1313"/>
                  </a:cubicBezTo>
                  <a:lnTo>
                    <a:pt x="0" y="20287"/>
                  </a:lnTo>
                  <a:cubicBezTo>
                    <a:pt x="0" y="21012"/>
                    <a:pt x="832" y="21600"/>
                    <a:pt x="1857" y="21600"/>
                  </a:cubicBezTo>
                  <a:lnTo>
                    <a:pt x="19743" y="21600"/>
                  </a:lnTo>
                  <a:cubicBezTo>
                    <a:pt x="20768" y="21600"/>
                    <a:pt x="21600" y="21012"/>
                    <a:pt x="21600" y="20287"/>
                  </a:cubicBezTo>
                  <a:lnTo>
                    <a:pt x="21600" y="1313"/>
                  </a:lnTo>
                  <a:cubicBezTo>
                    <a:pt x="21600" y="588"/>
                    <a:pt x="20768" y="0"/>
                    <a:pt x="19743" y="0"/>
                  </a:cubicBezTo>
                  <a:lnTo>
                    <a:pt x="1857" y="0"/>
                  </a:lnTo>
                  <a:close/>
                </a:path>
              </a:pathLst>
            </a:custGeom>
            <a:noFill/>
            <a:ln>
              <a:noFill/>
            </a:ln>
            <a:effectLst>
              <a:reflection stA="38000" endPos="40000" fadeDir="5400012" sy="-100000" algn="bl" rotWithShape="0"/>
            </a:effectLst>
          </p:spPr>
        </p:pic>
      </p:grpSp>
      <p:sp>
        <p:nvSpPr>
          <p:cNvPr id="687" name="Google Shape;687;p61"/>
          <p:cNvSpPr txBox="1"/>
          <p:nvPr/>
        </p:nvSpPr>
        <p:spPr>
          <a:xfrm>
            <a:off x="5167325" y="621950"/>
            <a:ext cx="1552500" cy="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400" b="1" i="0" u="none" strike="noStrike" cap="none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English Day</a:t>
            </a:r>
            <a:endParaRPr sz="500">
              <a:latin typeface="Rockwell" panose="02060603020205020403" pitchFamily="18" charset="0"/>
            </a:endParaRPr>
          </a:p>
        </p:txBody>
      </p:sp>
      <p:sp>
        <p:nvSpPr>
          <p:cNvPr id="688" name="Google Shape;688;p61"/>
          <p:cNvSpPr txBox="1"/>
          <p:nvPr/>
        </p:nvSpPr>
        <p:spPr>
          <a:xfrm>
            <a:off x="4942887" y="2220150"/>
            <a:ext cx="35070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3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Muestra</a:t>
            </a:r>
            <a:r>
              <a:rPr lang="en-GB" sz="13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 </a:t>
            </a:r>
            <a:r>
              <a:rPr lang="en-GB" sz="13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Participación</a:t>
            </a:r>
            <a:r>
              <a:rPr lang="en-GB" sz="13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 </a:t>
            </a:r>
            <a:r>
              <a:rPr lang="en-GB" sz="13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en</a:t>
            </a:r>
            <a:r>
              <a:rPr lang="en-GB" sz="13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 </a:t>
            </a:r>
            <a:r>
              <a:rPr lang="en-GB" sz="1300" b="1" dirty="0" err="1"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E</a:t>
            </a:r>
            <a:r>
              <a:rPr lang="en-GB" sz="13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ventos</a:t>
            </a:r>
            <a:r>
              <a:rPr lang="en-GB" sz="13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 </a:t>
            </a:r>
            <a:endParaRPr sz="400" dirty="0">
              <a:latin typeface="Rockwell" panose="02060603020205020403" pitchFamily="18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3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y </a:t>
            </a:r>
            <a:r>
              <a:rPr lang="en-GB" sz="1300" b="1" dirty="0" err="1"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P</a:t>
            </a:r>
            <a:r>
              <a:rPr lang="en-GB" sz="13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ublicaciones</a:t>
            </a:r>
            <a:r>
              <a:rPr lang="en-GB" sz="1300" b="1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 - </a:t>
            </a:r>
            <a:r>
              <a:rPr lang="en-GB" sz="1300" b="1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Estudiantes</a:t>
            </a:r>
            <a:endParaRPr sz="400" dirty="0">
              <a:latin typeface="Rockwell" panose="02060603020205020403" pitchFamily="18" charset="0"/>
            </a:endParaRPr>
          </a:p>
        </p:txBody>
      </p:sp>
      <p:sp>
        <p:nvSpPr>
          <p:cNvPr id="689" name="Google Shape;689;p61"/>
          <p:cNvSpPr txBox="1"/>
          <p:nvPr/>
        </p:nvSpPr>
        <p:spPr>
          <a:xfrm>
            <a:off x="3143109" y="1979303"/>
            <a:ext cx="1552500" cy="557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GB" sz="1200" b="0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Calibri"/>
                <a:cs typeface="Calibri"/>
                <a:sym typeface="Calibri"/>
              </a:rPr>
              <a:t>Anual</a:t>
            </a:r>
            <a:endParaRPr sz="500" dirty="0">
              <a:latin typeface="Rockwell" panose="02060603020205020403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GB" sz="1050" b="0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Calibri"/>
                <a:cs typeface="Calibri"/>
                <a:sym typeface="Calibri"/>
              </a:rPr>
              <a:t>1 Monitor de </a:t>
            </a:r>
            <a:r>
              <a:rPr lang="en-GB" sz="1050" b="0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Calibri"/>
                <a:cs typeface="Calibri"/>
                <a:sym typeface="Calibri"/>
              </a:rPr>
              <a:t>Inglés</a:t>
            </a:r>
            <a:endParaRPr sz="300" dirty="0">
              <a:latin typeface="Rockwell" panose="02060603020205020403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GB" sz="1050" b="0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Calibri"/>
                <a:cs typeface="Calibri"/>
                <a:sym typeface="Calibri"/>
              </a:rPr>
              <a:t>2 </a:t>
            </a:r>
            <a:r>
              <a:rPr lang="en-GB" sz="1050" b="0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Calibri"/>
                <a:cs typeface="Calibri"/>
                <a:sym typeface="Calibri"/>
              </a:rPr>
              <a:t>Monitores</a:t>
            </a:r>
            <a:r>
              <a:rPr lang="en-GB" sz="1050" b="0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Calibri"/>
                <a:cs typeface="Calibri"/>
                <a:sym typeface="Calibri"/>
              </a:rPr>
              <a:t> de </a:t>
            </a:r>
            <a:r>
              <a:rPr lang="en-GB" sz="1050" b="0" i="0" u="none" strike="noStrike" cap="none" dirty="0" err="1">
                <a:solidFill>
                  <a:srgbClr val="000000"/>
                </a:solidFill>
                <a:latin typeface="Rockwell" panose="02060603020205020403" pitchFamily="18" charset="0"/>
                <a:ea typeface="Calibri"/>
                <a:cs typeface="Calibri"/>
                <a:sym typeface="Calibri"/>
              </a:rPr>
              <a:t>Francés</a:t>
            </a:r>
            <a:endParaRPr sz="300" dirty="0">
              <a:latin typeface="Rockwell" panose="02060603020205020403" pitchFamily="18" charset="0"/>
            </a:endParaRPr>
          </a:p>
        </p:txBody>
      </p:sp>
      <p:sp>
        <p:nvSpPr>
          <p:cNvPr id="690" name="Google Shape;690;p61"/>
          <p:cNvSpPr txBox="1"/>
          <p:nvPr/>
        </p:nvSpPr>
        <p:spPr>
          <a:xfrm>
            <a:off x="3213858" y="1303484"/>
            <a:ext cx="927900" cy="68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000000"/>
                </a:solidFill>
                <a:latin typeface="Rockwell" panose="02060603020205020403" pitchFamily="18" charset="0"/>
                <a:ea typeface="Calibri"/>
                <a:cs typeface="Calibri"/>
                <a:sym typeface="Calibri"/>
              </a:rPr>
              <a:t>2015- 2019</a:t>
            </a:r>
            <a:endParaRPr sz="500">
              <a:latin typeface="Rockwell" panose="02060603020205020403" pitchFamily="18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000000"/>
                </a:solidFill>
                <a:latin typeface="Rockwell" panose="02060603020205020403" pitchFamily="18" charset="0"/>
                <a:ea typeface="Calibri"/>
                <a:cs typeface="Calibri"/>
                <a:sym typeface="Calibri"/>
              </a:rPr>
              <a:t>Categoría B</a:t>
            </a:r>
            <a:endParaRPr sz="500">
              <a:latin typeface="Rockwell" panose="02060603020205020403" pitchFamily="18" charset="0"/>
            </a:endParaRPr>
          </a:p>
        </p:txBody>
      </p:sp>
      <p:pic>
        <p:nvPicPr>
          <p:cNvPr id="691" name="Google Shape;691;p61" descr="Picture 9"/>
          <p:cNvPicPr preferRelativeResize="0"/>
          <p:nvPr/>
        </p:nvPicPr>
        <p:blipFill rotWithShape="1">
          <a:blip r:embed="rId10">
            <a:alphaModFix/>
          </a:blip>
          <a:srcRect l="7097" t="7501" r="13239"/>
          <a:stretch/>
        </p:blipFill>
        <p:spPr>
          <a:xfrm>
            <a:off x="4740243" y="961281"/>
            <a:ext cx="1510862" cy="938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2" name="Google Shape;692;p61" descr="15 Imagen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6027349" y="1106409"/>
            <a:ext cx="1338086" cy="953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3" name="Google Shape;693;p61" descr="Picture 1"/>
          <p:cNvPicPr preferRelativeResize="0"/>
          <p:nvPr/>
        </p:nvPicPr>
        <p:blipFill rotWithShape="1">
          <a:blip r:embed="rId12">
            <a:alphaModFix/>
          </a:blip>
          <a:srcRect l="10966" t="28513" r="68092" b="10858"/>
          <a:stretch/>
        </p:blipFill>
        <p:spPr>
          <a:xfrm>
            <a:off x="7862572" y="564591"/>
            <a:ext cx="973897" cy="1585119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Google Shape;694;p61"/>
          <p:cNvSpPr txBox="1"/>
          <p:nvPr/>
        </p:nvSpPr>
        <p:spPr>
          <a:xfrm>
            <a:off x="7693726" y="564600"/>
            <a:ext cx="1311600" cy="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None/>
            </a:pPr>
            <a:r>
              <a:rPr lang="en-GB" sz="1400" b="1" i="0" u="none" strike="noStrike" cap="none">
                <a:solidFill>
                  <a:srgbClr val="000000"/>
                </a:solidFill>
                <a:latin typeface="Rockwell" panose="02060603020205020403" pitchFamily="18" charset="0"/>
                <a:ea typeface="Verdana"/>
                <a:cs typeface="Verdana"/>
                <a:sym typeface="Verdana"/>
              </a:rPr>
              <a:t>Semilleros</a:t>
            </a:r>
            <a:endParaRPr sz="500">
              <a:latin typeface="Rockwell" panose="02060603020205020403" pitchFamily="18" charset="0"/>
            </a:endParaRPr>
          </a:p>
        </p:txBody>
      </p:sp>
      <p:pic>
        <p:nvPicPr>
          <p:cNvPr id="695" name="Google Shape;695;p61" descr="Picture 2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 rot="248096">
            <a:off x="5817400" y="2919609"/>
            <a:ext cx="665274" cy="1027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" name="Google Shape;696;p61" descr="Picture 3"/>
          <p:cNvPicPr preferRelativeResize="0"/>
          <p:nvPr/>
        </p:nvPicPr>
        <p:blipFill rotWithShape="1">
          <a:blip r:embed="rId14">
            <a:alphaModFix/>
          </a:blip>
          <a:srcRect t="2709" b="3543"/>
          <a:stretch/>
        </p:blipFill>
        <p:spPr>
          <a:xfrm rot="-348053">
            <a:off x="4762488" y="2923921"/>
            <a:ext cx="872927" cy="124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p61" descr="Picture 13"/>
          <p:cNvPicPr preferRelativeResize="0"/>
          <p:nvPr/>
        </p:nvPicPr>
        <p:blipFill rotWithShape="1">
          <a:blip r:embed="rId15">
            <a:alphaModFix/>
          </a:blip>
          <a:srcRect l="14271" t="24607" r="15665" b="11326"/>
          <a:stretch/>
        </p:blipFill>
        <p:spPr>
          <a:xfrm>
            <a:off x="7089624" y="3145623"/>
            <a:ext cx="1552678" cy="79824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rotWithShape="0">
              <a:srgbClr val="333333">
                <a:alpha val="64709"/>
              </a:srgbClr>
            </a:outerShdw>
          </a:effectLst>
        </p:spPr>
      </p:pic>
      <p:pic>
        <p:nvPicPr>
          <p:cNvPr id="698" name="Google Shape;698;p61" descr="Picture 2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4776119" y="2388407"/>
            <a:ext cx="414356" cy="366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61" descr="Picture 1"/>
          <p:cNvPicPr preferRelativeResize="0"/>
          <p:nvPr/>
        </p:nvPicPr>
        <p:blipFill rotWithShape="1">
          <a:blip r:embed="rId17">
            <a:alphaModFix/>
          </a:blip>
          <a:srcRect l="23058" t="16795" r="21817" b="9767"/>
          <a:stretch/>
        </p:blipFill>
        <p:spPr>
          <a:xfrm>
            <a:off x="5744518" y="4046780"/>
            <a:ext cx="1036155" cy="776085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50800" dist="38100" dir="2700000" rotWithShape="0">
              <a:srgbClr val="000000">
                <a:alpha val="42750"/>
              </a:srgbClr>
            </a:outerShdw>
          </a:effectLst>
        </p:spPr>
      </p:pic>
      <p:pic>
        <p:nvPicPr>
          <p:cNvPr id="700" name="Google Shape;700;p61" descr="Picture 5"/>
          <p:cNvPicPr preferRelativeResize="0"/>
          <p:nvPr/>
        </p:nvPicPr>
        <p:blipFill rotWithShape="1">
          <a:blip r:embed="rId18">
            <a:alphaModFix/>
          </a:blip>
          <a:srcRect l="27012" t="16405" r="22477" b="16799"/>
          <a:stretch/>
        </p:blipFill>
        <p:spPr>
          <a:xfrm>
            <a:off x="7173090" y="4095797"/>
            <a:ext cx="982308" cy="730322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50800" dist="38100" dir="2700000" rotWithShape="0">
              <a:srgbClr val="000000">
                <a:alpha val="42750"/>
              </a:srgbClr>
            </a:outerShdw>
          </a:effectLst>
        </p:spPr>
      </p:pic>
      <p:pic>
        <p:nvPicPr>
          <p:cNvPr id="701" name="Google Shape;701;p61" descr="Picture 9"/>
          <p:cNvPicPr preferRelativeResize="0"/>
          <p:nvPr/>
        </p:nvPicPr>
        <p:blipFill rotWithShape="1">
          <a:blip r:embed="rId19">
            <a:alphaModFix/>
          </a:blip>
          <a:srcRect l="18663" t="18749" r="18304" b="14454"/>
          <a:stretch/>
        </p:blipFill>
        <p:spPr>
          <a:xfrm>
            <a:off x="4137381" y="4078904"/>
            <a:ext cx="1221638" cy="727876"/>
          </a:xfrm>
          <a:prstGeom prst="rect">
            <a:avLst/>
          </a:prstGeom>
          <a:noFill/>
          <a:ln w="88900" cap="sq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pic>
      <p:pic>
        <p:nvPicPr>
          <p:cNvPr id="702" name="Google Shape;702;p61" descr="Picture 6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4052916" y="3078547"/>
            <a:ext cx="563754" cy="729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03" name="Google Shape;703;p61" descr="Picture 4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 rot="-767149">
            <a:off x="8321381" y="4225819"/>
            <a:ext cx="402883" cy="557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4" name="Google Shape;704;p61" descr="Picture 8"/>
          <p:cNvPicPr preferRelativeResize="0"/>
          <p:nvPr/>
        </p:nvPicPr>
        <p:blipFill rotWithShape="1">
          <a:blip r:embed="rId22">
            <a:alphaModFix/>
          </a:blip>
          <a:srcRect/>
          <a:stretch/>
        </p:blipFill>
        <p:spPr>
          <a:xfrm rot="184901">
            <a:off x="6553087" y="3343640"/>
            <a:ext cx="549925" cy="705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5" name="Google Shape;705;p61"/>
          <p:cNvPicPr preferRelativeResize="0"/>
          <p:nvPr/>
        </p:nvPicPr>
        <p:blipFill>
          <a:blip r:embed="rId23">
            <a:alphaModFix/>
          </a:blip>
          <a:stretch>
            <a:fillRect/>
          </a:stretch>
        </p:blipFill>
        <p:spPr>
          <a:xfrm>
            <a:off x="62025" y="41602"/>
            <a:ext cx="1430301" cy="66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actor  6 CARACTERÍSTICA 30: Compromiso con la Investigación y la Creación Artística y Cultural">
            <a:extLst>
              <a:ext uri="{FF2B5EF4-FFF2-40B4-BE49-F238E27FC236}">
                <a16:creationId xmlns:a16="http://schemas.microsoft.com/office/drawing/2014/main" id="{62DE4556-FB87-487D-9A4E-C0C86B597AA6}"/>
              </a:ext>
            </a:extLst>
          </p:cNvPr>
          <p:cNvSpPr txBox="1"/>
          <p:nvPr/>
        </p:nvSpPr>
        <p:spPr>
          <a:xfrm>
            <a:off x="1653142" y="140440"/>
            <a:ext cx="6690758" cy="584775"/>
          </a:xfrm>
          <a:prstGeom prst="rect">
            <a:avLst/>
          </a:prstGeom>
          <a:solidFill>
            <a:srgbClr val="FFC000"/>
          </a:solidFill>
          <a:ln w="6350">
            <a:solidFill>
              <a:schemeClr val="accent4"/>
            </a:solidFill>
            <a:miter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3400"/>
            </a:lvl1pPr>
          </a:lstStyle>
          <a:p>
            <a:pPr algn="ctr"/>
            <a:r>
              <a:rPr sz="1600" b="1" dirty="0" err="1">
                <a:latin typeface="Rockwell" panose="02060603020205020403" pitchFamily="18" charset="0"/>
              </a:rPr>
              <a:t>Compromiso</a:t>
            </a:r>
            <a:r>
              <a:rPr sz="1600" b="1" dirty="0">
                <a:latin typeface="Rockwell" panose="02060603020205020403" pitchFamily="18" charset="0"/>
              </a:rPr>
              <a:t> con la Investigación y </a:t>
            </a:r>
            <a:endParaRPr lang="es-ES" sz="1600" b="1" dirty="0">
              <a:latin typeface="Rockwell" panose="02060603020205020403" pitchFamily="18" charset="0"/>
            </a:endParaRPr>
          </a:p>
          <a:p>
            <a:pPr algn="ctr"/>
            <a:r>
              <a:rPr sz="1600" b="1" dirty="0">
                <a:latin typeface="Rockwell" panose="02060603020205020403" pitchFamily="18" charset="0"/>
              </a:rPr>
              <a:t>la Creación Artística y Cultural</a:t>
            </a: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65BF7E30-A0FD-4442-A715-9A831633E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175" y="1261658"/>
            <a:ext cx="7594252" cy="3696363"/>
          </a:xfrm>
          <a:prstGeom prst="rect">
            <a:avLst/>
          </a:prstGeom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id="{A6531A21-761E-4592-AC4F-4E30B8BD83DA}"/>
              </a:ext>
            </a:extLst>
          </p:cNvPr>
          <p:cNvSpPr txBox="1"/>
          <p:nvPr/>
        </p:nvSpPr>
        <p:spPr>
          <a:xfrm>
            <a:off x="2058796" y="953881"/>
            <a:ext cx="55280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71450">
              <a:defRPr sz="3000">
                <a:uFill>
                  <a:solidFill>
                    <a:srgbClr val="000000"/>
                  </a:solidFill>
                </a:uFill>
              </a:defRPr>
            </a:pPr>
            <a:r>
              <a:rPr lang="es-ES" sz="1400" dirty="0">
                <a:latin typeface="Rockwell" panose="02060603020205020403" pitchFamily="18" charset="0"/>
              </a:rPr>
              <a:t>14 </a:t>
            </a:r>
            <a:r>
              <a:rPr lang="es-ES" sz="1400" b="1" dirty="0">
                <a:latin typeface="Rockwell" panose="02060603020205020403" pitchFamily="18" charset="0"/>
              </a:rPr>
              <a:t>Grupos de Investigación -  </a:t>
            </a:r>
            <a:r>
              <a:rPr lang="es-ES" sz="1400" b="1" dirty="0">
                <a:solidFill>
                  <a:schemeClr val="accent1">
                    <a:satOff val="-3547"/>
                    <a:lumOff val="-10352"/>
                  </a:schemeClr>
                </a:solidFill>
                <a:latin typeface="Rockwell" panose="02060603020205020403" pitchFamily="18" charset="0"/>
              </a:rPr>
              <a:t>85 Estudiantes en Semilleros</a:t>
            </a:r>
            <a:endParaRPr lang="es-ES" sz="1000" b="1" dirty="0">
              <a:solidFill>
                <a:schemeClr val="accent1">
                  <a:satOff val="-3547"/>
                  <a:lumOff val="-10352"/>
                </a:schemeClr>
              </a:solidFill>
              <a:latin typeface="Rockwell" panose="02060603020205020403" pitchFamily="18" charset="0"/>
            </a:endParaRPr>
          </a:p>
        </p:txBody>
      </p:sp>
      <p:pic>
        <p:nvPicPr>
          <p:cNvPr id="38" name="Google Shape;705;p61">
            <a:extLst>
              <a:ext uri="{FF2B5EF4-FFF2-40B4-BE49-F238E27FC236}">
                <a16:creationId xmlns:a16="http://schemas.microsoft.com/office/drawing/2014/main" id="{9225E2A0-D6E3-42CD-B9E2-9FE22FB52CB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25" y="41602"/>
            <a:ext cx="1430301" cy="66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00 Convenios internacionales con 18 países">
            <a:extLst>
              <a:ext uri="{FF2B5EF4-FFF2-40B4-BE49-F238E27FC236}">
                <a16:creationId xmlns:a16="http://schemas.microsoft.com/office/drawing/2014/main" id="{DF6F1148-2DA6-4E17-81BD-76C76FE7DE86}"/>
              </a:ext>
            </a:extLst>
          </p:cNvPr>
          <p:cNvSpPr txBox="1"/>
          <p:nvPr/>
        </p:nvSpPr>
        <p:spPr>
          <a:xfrm>
            <a:off x="5448629" y="392483"/>
            <a:ext cx="3459018" cy="4224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r>
              <a:rPr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100 </a:t>
            </a:r>
            <a:endParaRPr lang="es-ES" sz="1600" b="1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r>
              <a:rPr sz="1600" b="1" dirty="0" err="1">
                <a:solidFill>
                  <a:schemeClr val="tx1"/>
                </a:solidFill>
                <a:latin typeface="Rockwell" panose="02060603020205020403" pitchFamily="18" charset="0"/>
              </a:rPr>
              <a:t>Convenios</a:t>
            </a:r>
            <a:r>
              <a:rPr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 </a:t>
            </a:r>
            <a:r>
              <a:rPr lang="es-ES"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I</a:t>
            </a:r>
            <a:r>
              <a:rPr sz="1600" b="1" dirty="0" err="1">
                <a:solidFill>
                  <a:schemeClr val="tx1"/>
                </a:solidFill>
                <a:latin typeface="Rockwell" panose="02060603020205020403" pitchFamily="18" charset="0"/>
              </a:rPr>
              <a:t>nternacionales</a:t>
            </a:r>
            <a:r>
              <a:rPr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 </a:t>
            </a:r>
            <a:endParaRPr lang="es-ES" sz="1600" b="1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r>
              <a:rPr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con 18 </a:t>
            </a:r>
            <a:r>
              <a:rPr sz="1600" b="1" dirty="0" err="1">
                <a:solidFill>
                  <a:schemeClr val="tx1"/>
                </a:solidFill>
                <a:latin typeface="Rockwell" panose="02060603020205020403" pitchFamily="18" charset="0"/>
              </a:rPr>
              <a:t>países</a:t>
            </a:r>
            <a:endParaRPr lang="es-ES" sz="1600" b="1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endParaRPr lang="es-CO" sz="1600" b="1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endParaRPr lang="es-CO" sz="1600" b="1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pPr algn="ctr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</a:defRPr>
            </a:pPr>
            <a:r>
              <a:rPr lang="es-ES"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Incentivos y Becas por Investigación.</a:t>
            </a:r>
          </a:p>
          <a:p>
            <a:pPr algn="ctr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</a:defRPr>
            </a:pPr>
            <a:r>
              <a:rPr lang="es-ES"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Acuerdo 025 de 2008 </a:t>
            </a: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endParaRPr lang="es-CO" sz="1600" b="1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endParaRPr lang="es-CO" sz="1600" b="1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r>
              <a:rPr lang="es-ES"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20 </a:t>
            </a: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r>
              <a:rPr lang="es-ES"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Proyectos de </a:t>
            </a: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r>
              <a:rPr lang="es-ES"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Investigación. </a:t>
            </a: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endParaRPr lang="es-ES" sz="1600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r>
              <a:rPr lang="es-ES"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Dirección de más de 100 </a:t>
            </a: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r>
              <a:rPr lang="es-ES"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trabajos de investigación de </a:t>
            </a:r>
          </a:p>
          <a:p>
            <a:pPr algn="ctr" defTabSz="171450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  <a:uFill>
                  <a:solidFill>
                    <a:srgbClr val="000000"/>
                  </a:solidFill>
                </a:uFill>
              </a:defRPr>
            </a:pPr>
            <a:r>
              <a:rPr lang="es-ES" sz="1600" b="1" dirty="0">
                <a:solidFill>
                  <a:schemeClr val="tx1"/>
                </a:solidFill>
                <a:latin typeface="Rockwell" panose="02060603020205020403" pitchFamily="18" charset="0"/>
              </a:rPr>
              <a:t>pregrado, maestría y doctorado</a:t>
            </a:r>
            <a:endParaRPr sz="1600" dirty="0">
              <a:solidFill>
                <a:schemeClr val="tx1"/>
              </a:solidFill>
              <a:latin typeface="Rockwell" panose="02060603020205020403" pitchFamily="18" charset="0"/>
            </a:endParaRPr>
          </a:p>
        </p:txBody>
      </p:sp>
      <p:pic>
        <p:nvPicPr>
          <p:cNvPr id="5" name="Picture 3" descr="Picture 3">
            <a:extLst>
              <a:ext uri="{FF2B5EF4-FFF2-40B4-BE49-F238E27FC236}">
                <a16:creationId xmlns:a16="http://schemas.microsoft.com/office/drawing/2014/main" id="{430417F6-D4A9-412B-B848-296FAFD4C6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0" t="43927" r="14442" b="12109"/>
          <a:stretch/>
        </p:blipFill>
        <p:spPr>
          <a:xfrm>
            <a:off x="1605899" y="3337237"/>
            <a:ext cx="3459018" cy="132903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Incentivos y Becas por Investigación.…">
            <a:extLst>
              <a:ext uri="{FF2B5EF4-FFF2-40B4-BE49-F238E27FC236}">
                <a16:creationId xmlns:a16="http://schemas.microsoft.com/office/drawing/2014/main" id="{9FAD6676-AD47-454E-9611-78391EF71D50}"/>
              </a:ext>
            </a:extLst>
          </p:cNvPr>
          <p:cNvSpPr txBox="1"/>
          <p:nvPr/>
        </p:nvSpPr>
        <p:spPr>
          <a:xfrm>
            <a:off x="7367423" y="3583995"/>
            <a:ext cx="34689" cy="26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7145" rIns="17145">
            <a:spAutoFit/>
          </a:bodyPr>
          <a:lstStyle/>
          <a:p>
            <a:pPr algn="ctr">
              <a:defRPr sz="3000">
                <a:solidFill>
                  <a:schemeClr val="accent1">
                    <a:satOff val="-3547"/>
                    <a:lumOff val="-10352"/>
                  </a:schemeClr>
                </a:solidFill>
              </a:defRPr>
            </a:pPr>
            <a:endParaRPr sz="1125" b="1" dirty="0">
              <a:latin typeface="Rockwell" panose="02060603020205020403" pitchFamily="18" charset="0"/>
            </a:endParaRPr>
          </a:p>
        </p:txBody>
      </p:sp>
      <p:pic>
        <p:nvPicPr>
          <p:cNvPr id="7" name="Picture 4" descr="Picture 4">
            <a:extLst>
              <a:ext uri="{FF2B5EF4-FFF2-40B4-BE49-F238E27FC236}">
                <a16:creationId xmlns:a16="http://schemas.microsoft.com/office/drawing/2014/main" id="{37B2FB00-9162-4290-B9B4-A2BF1D6D0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26" y="3432823"/>
            <a:ext cx="1207307" cy="1179508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Screen Shot 2022-05-06 at 17.47.59.png" descr="Screen Shot 2022-05-06 at 17.47.59.png">
            <a:extLst>
              <a:ext uri="{FF2B5EF4-FFF2-40B4-BE49-F238E27FC236}">
                <a16:creationId xmlns:a16="http://schemas.microsoft.com/office/drawing/2014/main" id="{4722E649-EEE3-4E93-BAA6-510F544A6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704" y="1202998"/>
            <a:ext cx="4831213" cy="1900805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Aumento en escritura de crítica y ensayo literario…">
            <a:extLst>
              <a:ext uri="{FF2B5EF4-FFF2-40B4-BE49-F238E27FC236}">
                <a16:creationId xmlns:a16="http://schemas.microsoft.com/office/drawing/2014/main" id="{A41D04F1-1630-43A5-94C3-C23D519ECC02}"/>
              </a:ext>
            </a:extLst>
          </p:cNvPr>
          <p:cNvSpPr txBox="1"/>
          <p:nvPr/>
        </p:nvSpPr>
        <p:spPr>
          <a:xfrm>
            <a:off x="1269372" y="351914"/>
            <a:ext cx="3557152" cy="64633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7145" rIns="17145">
            <a:spAutoFit/>
          </a:bodyPr>
          <a:lstStyle/>
          <a:p>
            <a:pPr>
              <a:defRPr sz="3100" i="1">
                <a:solidFill>
                  <a:schemeClr val="accent1">
                    <a:satOff val="-3547"/>
                    <a:lumOff val="-10352"/>
                  </a:schemeClr>
                </a:solidFill>
              </a:defRPr>
            </a:pPr>
            <a:r>
              <a:rPr sz="1200" dirty="0">
                <a:solidFill>
                  <a:schemeClr val="accent2">
                    <a:lumMod val="50000"/>
                  </a:schemeClr>
                </a:solidFill>
                <a:latin typeface="Rockwell" panose="02060603020205020403" pitchFamily="18" charset="0"/>
              </a:rPr>
              <a:t>Aumento en escritura de crítica y ensayo literario</a:t>
            </a:r>
          </a:p>
          <a:p>
            <a:pPr>
              <a:defRPr sz="3100" i="1">
                <a:solidFill>
                  <a:schemeClr val="accent1">
                    <a:satOff val="-3547"/>
                    <a:lumOff val="-10352"/>
                  </a:schemeClr>
                </a:solidFill>
              </a:defRPr>
            </a:pPr>
            <a:endParaRPr sz="1200" dirty="0">
              <a:solidFill>
                <a:schemeClr val="accent2">
                  <a:lumMod val="50000"/>
                </a:schemeClr>
              </a:solidFill>
              <a:latin typeface="Rockwell" panose="02060603020205020403" pitchFamily="18" charset="0"/>
            </a:endParaRPr>
          </a:p>
          <a:p>
            <a:pPr>
              <a:defRPr sz="3100" i="1">
                <a:solidFill>
                  <a:schemeClr val="accent1">
                    <a:satOff val="-3547"/>
                    <a:lumOff val="-10352"/>
                  </a:schemeClr>
                </a:solidFill>
              </a:defRPr>
            </a:pPr>
            <a:r>
              <a:rPr sz="1200" dirty="0">
                <a:solidFill>
                  <a:schemeClr val="accent2">
                    <a:lumMod val="50000"/>
                  </a:schemeClr>
                </a:solidFill>
                <a:latin typeface="Rockwell" panose="02060603020205020403" pitchFamily="18" charset="0"/>
              </a:rPr>
              <a:t>Creación del teatro experimental Vice-versa</a:t>
            </a:r>
          </a:p>
        </p:txBody>
      </p:sp>
      <p:pic>
        <p:nvPicPr>
          <p:cNvPr id="10" name="Screen Shot 2022-04-08 at 7.27.34.png" descr="Screen Shot 2022-04-08 at 7.27.34.png">
            <a:extLst>
              <a:ext uri="{FF2B5EF4-FFF2-40B4-BE49-F238E27FC236}">
                <a16:creationId xmlns:a16="http://schemas.microsoft.com/office/drawing/2014/main" id="{351C08B1-2EE4-4F17-A5CD-B2107611D1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156" y="271429"/>
            <a:ext cx="338132" cy="3243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Screen Shot 2022-04-08 at 7.31.10.png" descr="Screen Shot 2022-04-08 at 7.31.10.png">
            <a:extLst>
              <a:ext uri="{FF2B5EF4-FFF2-40B4-BE49-F238E27FC236}">
                <a16:creationId xmlns:a16="http://schemas.microsoft.com/office/drawing/2014/main" id="{652E6284-D121-4F1B-9806-D7A6CF79E8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156" y="627271"/>
            <a:ext cx="338132" cy="32491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2644068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Isometric SEO Strategy by Slidesgo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F3F3F3"/>
      </a:lt2>
      <a:accent1>
        <a:srgbClr val="FFC100"/>
      </a:accent1>
      <a:accent2>
        <a:srgbClr val="000000"/>
      </a:accent2>
      <a:accent3>
        <a:srgbClr val="434343"/>
      </a:accent3>
      <a:accent4>
        <a:srgbClr val="F3F3F3"/>
      </a:accent4>
      <a:accent5>
        <a:srgbClr val="FFC100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1376</TotalTime>
  <Words>147</Words>
  <Application>Microsoft Office PowerPoint</Application>
  <PresentationFormat>Presentación en pantalla (16:9)</PresentationFormat>
  <Paragraphs>51</Paragraphs>
  <Slides>5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5" baseType="lpstr">
      <vt:lpstr>Calibri</vt:lpstr>
      <vt:lpstr>Rockwell</vt:lpstr>
      <vt:lpstr>Libre Franklin Medium</vt:lpstr>
      <vt:lpstr>Verdana</vt:lpstr>
      <vt:lpstr>Arial</vt:lpstr>
      <vt:lpstr>Be Vietnam</vt:lpstr>
      <vt:lpstr>Catamaran</vt:lpstr>
      <vt:lpstr>Garamond</vt:lpstr>
      <vt:lpstr>Libre Franklin</vt:lpstr>
      <vt:lpstr>Isometric SEO Strategy by Slidesgo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INFORME DE RENOVACIÓN DE ACREDITACIÓN - INFORME DE AUTOEVALUACIÓN</dc:title>
  <dc:creator>JHONATAN VASQUEZ GUARNIZO</dc:creator>
  <cp:lastModifiedBy>Yuranny Marcela Romero Archila</cp:lastModifiedBy>
  <cp:revision>59</cp:revision>
  <dcterms:modified xsi:type="dcterms:W3CDTF">2022-05-27T20:57:49Z</dcterms:modified>
</cp:coreProperties>
</file>